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2" r:id="rId4"/>
    <p:sldId id="263" r:id="rId5"/>
    <p:sldId id="265" r:id="rId6"/>
    <p:sldId id="261" r:id="rId7"/>
    <p:sldId id="266" r:id="rId8"/>
    <p:sldId id="278" r:id="rId9"/>
    <p:sldId id="267" r:id="rId10"/>
    <p:sldId id="268" r:id="rId11"/>
    <p:sldId id="279" r:id="rId12"/>
    <p:sldId id="280" r:id="rId13"/>
    <p:sldId id="281" r:id="rId14"/>
    <p:sldId id="259" r:id="rId15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 varScale="1">
        <p:scale>
          <a:sx n="61" d="100"/>
          <a:sy n="61" d="100"/>
        </p:scale>
        <p:origin x="76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5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3038-5A1D-446D-9B6F-28B2B2E8FC3B}" type="datetimeFigureOut">
              <a:rPr lang="zh-TW" altLang="en-US" smtClean="0"/>
              <a:t>2019/5/16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B186-C08C-4B0F-BE66-887507186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41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71312" cy="22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42" y="470964"/>
            <a:ext cx="1080000" cy="86589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文字方塊 10"/>
          <p:cNvSpPr txBox="1"/>
          <p:nvPr userDrawn="1"/>
        </p:nvSpPr>
        <p:spPr>
          <a:xfrm>
            <a:off x="0" y="4341757"/>
            <a:ext cx="4224049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spc="0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Helvetica"/>
              </a:rPr>
              <a:t>A </a:t>
            </a:r>
            <a:r>
              <a:rPr lang="en-US" altLang="zh-TW" sz="1000" dirty="0" smtClean="0">
                <a:solidFill>
                  <a:srgbClr val="5B5B5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leading company in collaborative robot and vision technologies.</a:t>
            </a:r>
            <a:endParaRPr kumimoji="0" lang="zh-TW" altLang="en-US" sz="1000" b="0" i="0" u="none" strike="noStrike" cap="none" spc="0" normalizeH="0" baseline="0" dirty="0">
              <a:ln>
                <a:noFill/>
              </a:ln>
              <a:solidFill>
                <a:srgbClr val="5B5B5B"/>
              </a:solidFill>
              <a:effectLst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  <a:sym typeface="Helvetica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00"/>
          <a:stretch/>
        </p:blipFill>
        <p:spPr>
          <a:xfrm>
            <a:off x="203567" y="4078509"/>
            <a:ext cx="2304992" cy="248046"/>
          </a:xfrm>
          <a:prstGeom prst="rect">
            <a:avLst/>
          </a:prstGeom>
        </p:spPr>
      </p:pic>
      <p:cxnSp>
        <p:nvCxnSpPr>
          <p:cNvPr id="14" name="直線接點 13"/>
          <p:cNvCxnSpPr/>
          <p:nvPr userDrawn="1"/>
        </p:nvCxnSpPr>
        <p:spPr>
          <a:xfrm>
            <a:off x="2843236" y="2466186"/>
            <a:ext cx="637220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 userDrawn="1"/>
        </p:nvSpPr>
        <p:spPr>
          <a:xfrm>
            <a:off x="2872759" y="2006574"/>
            <a:ext cx="627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  <a:cs typeface="Arial Unicode MS" panose="020B0604020202020204" pitchFamily="34" charset="-120"/>
              </a:rPr>
              <a:t>       </a:t>
            </a:r>
            <a:endParaRPr lang="zh-TW" altLang="en-US" sz="2800" b="1" dirty="0">
              <a:latin typeface="+mj-ea"/>
              <a:ea typeface="+mj-ea"/>
              <a:cs typeface="Arial Unicode MS" panose="020B060402020202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4133" y="1608936"/>
            <a:ext cx="5184576" cy="85725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79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71312" cy="22860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直線接點 4"/>
          <p:cNvCxnSpPr/>
          <p:nvPr userDrawn="1"/>
        </p:nvCxnSpPr>
        <p:spPr>
          <a:xfrm>
            <a:off x="2843236" y="2466186"/>
            <a:ext cx="637220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04448" y="4856799"/>
            <a:ext cx="517401" cy="286701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1862" y="1606768"/>
            <a:ext cx="5338936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92D05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50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04448" y="4856799"/>
            <a:ext cx="517401" cy="286701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6560"/>
            <a:ext cx="8229600" cy="85725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631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73" y="1610855"/>
            <a:ext cx="2494299" cy="16869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16"/>
          <a:stretch/>
        </p:blipFill>
        <p:spPr>
          <a:xfrm>
            <a:off x="1" y="3431063"/>
            <a:ext cx="9144000" cy="17053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622343"/>
            <a:ext cx="2078978" cy="5040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047" y="2419124"/>
            <a:ext cx="3015908" cy="5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暫時用不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91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暫時用不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8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0" y="4669323"/>
            <a:ext cx="9144000" cy="468000"/>
            <a:chOff x="0" y="5257798"/>
            <a:chExt cx="9144000" cy="468000"/>
          </a:xfrm>
        </p:grpSpPr>
        <p:grpSp>
          <p:nvGrpSpPr>
            <p:cNvPr id="35" name="群組 34"/>
            <p:cNvGrpSpPr/>
            <p:nvPr/>
          </p:nvGrpSpPr>
          <p:grpSpPr>
            <a:xfrm>
              <a:off x="0" y="5257798"/>
              <a:ext cx="9144000" cy="468000"/>
              <a:chOff x="0" y="5257798"/>
              <a:chExt cx="9144000" cy="468000"/>
            </a:xfrm>
          </p:grpSpPr>
          <p:pic>
            <p:nvPicPr>
              <p:cNvPr id="38" name="image1.png"/>
              <p:cNvPicPr>
                <a:picLocks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5257798"/>
                <a:ext cx="9144000" cy="46800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9" name="矩形 38"/>
              <p:cNvSpPr/>
              <p:nvPr/>
            </p:nvSpPr>
            <p:spPr>
              <a:xfrm>
                <a:off x="0" y="5257798"/>
                <a:ext cx="9144000" cy="468000"/>
              </a:xfrm>
              <a:prstGeom prst="rect">
                <a:avLst/>
              </a:prstGeom>
              <a:solidFill>
                <a:srgbClr val="00394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6" name="Shape 4"/>
            <p:cNvSpPr/>
            <p:nvPr/>
          </p:nvSpPr>
          <p:spPr>
            <a:xfrm>
              <a:off x="3124200" y="5414854"/>
              <a:ext cx="2895600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1200" b="1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r>
                <a:rPr sz="1000" dirty="0">
                  <a:solidFill>
                    <a:schemeClr val="bg1"/>
                  </a:solidFill>
                </a:rPr>
                <a:t>Confidential </a:t>
              </a:r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709" y="5419798"/>
              <a:ext cx="1909672" cy="144000"/>
            </a:xfrm>
            <a:prstGeom prst="rect">
              <a:avLst/>
            </a:prstGeom>
          </p:spPr>
        </p:pic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970F-FEB6-4E4C-9258-D60FE6E5A1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49" r:id="rId5"/>
    <p:sldLayoutId id="214748365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706251" y="2536968"/>
            <a:ext cx="2302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hangingPunct="0"/>
            <a:r>
              <a:rPr lang="en-US" altLang="zh-TW" sz="1200" dirty="0">
                <a:solidFill>
                  <a:srgbClr val="006A8E"/>
                </a:solidFill>
                <a:latin typeface="Montserrat" panose="02000505000000020004"/>
                <a:ea typeface="微軟正黑體" panose="020B0604030504040204" pitchFamily="34" charset="-120"/>
                <a:cs typeface="Times New Roman" panose="02020603050405020304" pitchFamily="18" charset="0"/>
                <a:sym typeface="Helvetica"/>
              </a:rPr>
              <a:t>Tommy.Chien</a:t>
            </a:r>
            <a:r>
              <a:rPr lang="zh-TW" altLang="en-US" sz="1200" dirty="0">
                <a:solidFill>
                  <a:srgbClr val="006A8E"/>
                </a:solidFill>
                <a:latin typeface="Montserrat" panose="02000505000000020004"/>
                <a:ea typeface="微軟正黑體" panose="020B0604030504040204" pitchFamily="34" charset="-120"/>
                <a:cs typeface="Times New Roman" panose="02020603050405020304" pitchFamily="18" charset="0"/>
                <a:sym typeface="Helvetica"/>
              </a:rPr>
              <a:t>  </a:t>
            </a:r>
            <a:r>
              <a:rPr lang="en-US" altLang="zh-TW" sz="1200" dirty="0">
                <a:solidFill>
                  <a:srgbClr val="006A8E"/>
                </a:solidFill>
                <a:latin typeface="Montserrat" panose="02000505000000020004"/>
                <a:ea typeface="微軟正黑體" panose="020B0604030504040204" pitchFamily="34" charset="-120"/>
                <a:cs typeface="Times New Roman" panose="02020603050405020304" pitchFamily="18" charset="0"/>
                <a:sym typeface="Helvetica"/>
              </a:rPr>
              <a:t>|</a:t>
            </a:r>
            <a:r>
              <a:rPr lang="zh-TW" altLang="en-US" sz="1200" dirty="0">
                <a:solidFill>
                  <a:srgbClr val="006A8E"/>
                </a:solidFill>
                <a:latin typeface="Montserrat" panose="02000505000000020004"/>
                <a:ea typeface="微軟正黑體" panose="020B0604030504040204" pitchFamily="34" charset="-120"/>
                <a:cs typeface="Times New Roman" panose="02020603050405020304" pitchFamily="18" charset="0"/>
                <a:sym typeface="Helvetica"/>
              </a:rPr>
              <a:t>  </a:t>
            </a:r>
            <a:r>
              <a:rPr lang="en-US" altLang="zh-TW" sz="1200" dirty="0">
                <a:solidFill>
                  <a:srgbClr val="006A8E"/>
                </a:solidFill>
                <a:latin typeface="Montserrat" panose="02000505000000020004"/>
                <a:ea typeface="微軟正黑體" panose="020B0604030504040204" pitchFamily="34" charset="-120"/>
                <a:cs typeface="Times New Roman" panose="02020603050405020304" pitchFamily="18" charset="0"/>
                <a:sym typeface="Helvetica"/>
              </a:rPr>
              <a:t>may. 2019</a:t>
            </a:r>
            <a:endParaRPr lang="zh-TW" altLang="en-US" sz="1200" dirty="0">
              <a:solidFill>
                <a:srgbClr val="006A8E"/>
              </a:solidFill>
              <a:latin typeface="Montserrat" panose="02000505000000020004"/>
              <a:ea typeface="微軟正黑體" panose="020B0604030504040204" pitchFamily="34" charset="-12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72759" y="2006574"/>
            <a:ext cx="382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78BE20"/>
                </a:solidFill>
                <a:latin typeface="Montserrat" pitchFamily="2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Techman</a:t>
            </a:r>
            <a:r>
              <a:rPr lang="en-US" altLang="zh-TW" sz="2800" b="1" dirty="0" smtClean="0">
                <a:solidFill>
                  <a:srgbClr val="78BE20"/>
                </a:solidFill>
                <a:latin typeface="Montserrat" pitchFamily="2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Robot Inc.</a:t>
            </a:r>
            <a:endParaRPr lang="zh-TW" altLang="en-US" sz="2800" b="1" dirty="0">
              <a:solidFill>
                <a:srgbClr val="78BE20"/>
              </a:solidFill>
              <a:latin typeface="Montserrat" pitchFamily="2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62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Function operation (</a:t>
            </a:r>
            <a:r>
              <a:rPr lang="en-US" altLang="zh-TW" dirty="0" smtClean="0">
                <a:latin typeface="Montserrat" pitchFamily="2" charset="0"/>
              </a:rPr>
              <a:t>7/10)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" y="699542"/>
            <a:ext cx="7040782" cy="39604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35896" y="228371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9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Function operation (</a:t>
            </a:r>
            <a:r>
              <a:rPr lang="en-US" altLang="zh-TW" dirty="0" smtClean="0">
                <a:latin typeface="Montserrat" pitchFamily="2" charset="0"/>
              </a:rPr>
              <a:t>8/10)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699542"/>
            <a:ext cx="7092788" cy="39896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55776" y="1095586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004048" y="2787774"/>
            <a:ext cx="93610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5" idx="2"/>
          </p:cNvCxnSpPr>
          <p:nvPr/>
        </p:nvCxnSpPr>
        <p:spPr>
          <a:xfrm>
            <a:off x="2663788" y="1311610"/>
            <a:ext cx="2340260" cy="1476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Function operation (</a:t>
            </a:r>
            <a:r>
              <a:rPr lang="en-US" altLang="zh-TW" dirty="0" smtClean="0">
                <a:latin typeface="Montserrat" pitchFamily="2" charset="0"/>
              </a:rPr>
              <a:t>9/10)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" y="699542"/>
            <a:ext cx="7040781" cy="3960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2791" y="2382086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29055" y="1551648"/>
            <a:ext cx="2016224" cy="75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29255" y="3966262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endCxn id="7" idx="1"/>
          </p:cNvCxnSpPr>
          <p:nvPr/>
        </p:nvCxnSpPr>
        <p:spPr>
          <a:xfrm flipV="1">
            <a:off x="2448935" y="1930863"/>
            <a:ext cx="1080120" cy="4512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8" idx="0"/>
          </p:cNvCxnSpPr>
          <p:nvPr/>
        </p:nvCxnSpPr>
        <p:spPr>
          <a:xfrm>
            <a:off x="5185239" y="2310078"/>
            <a:ext cx="468052" cy="1656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Function operation (</a:t>
            </a:r>
            <a:r>
              <a:rPr lang="en-US" altLang="zh-TW" dirty="0" smtClean="0">
                <a:latin typeface="Montserrat" pitchFamily="2" charset="0"/>
              </a:rPr>
              <a:t>10/10)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99623" y="1779662"/>
            <a:ext cx="3791941" cy="1920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font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Location and size of text are adjustable. </a:t>
            </a:r>
          </a:p>
          <a:p>
            <a:pPr marL="285750" indent="-285750" font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OCR and number OCR support adjustable parameters for text display.</a:t>
            </a:r>
          </a:p>
          <a:p>
            <a:pPr marL="285750" indent="-285750" font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Refined display of gauge content.</a:t>
            </a:r>
          </a:p>
        </p:txBody>
      </p:sp>
      <p:pic>
        <p:nvPicPr>
          <p:cNvPr id="7" name="Picture 2" descr="C:\Users\tommy.chien\Desktop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72" y="771550"/>
            <a:ext cx="44923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3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95536" y="1779662"/>
            <a:ext cx="84249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800" b="1" dirty="0" err="1">
                <a:latin typeface="Montserrat" panose="02000505000000020004"/>
                <a:cs typeface="Arial" panose="020B0604020202020204" pitchFamily="34" charset="0"/>
              </a:rPr>
              <a:t>TMvision</a:t>
            </a:r>
            <a:r>
              <a:rPr lang="en-US" altLang="zh-TW" sz="2800" b="1" dirty="0">
                <a:latin typeface="Montserrat" panose="02000505000000020004"/>
                <a:cs typeface="Arial" panose="020B0604020202020204" pitchFamily="34" charset="0"/>
              </a:rPr>
              <a:t> </a:t>
            </a:r>
            <a:r>
              <a:rPr lang="zh-TW" altLang="en-US" sz="2800" b="1" dirty="0">
                <a:latin typeface="Montserrat" panose="02000505000000020004"/>
                <a:cs typeface="Arial" panose="020B0604020202020204" pitchFamily="34" charset="0"/>
              </a:rPr>
              <a:t> </a:t>
            </a:r>
            <a:r>
              <a:rPr lang="en-US" altLang="zh-TW" sz="2800" b="1" dirty="0">
                <a:latin typeface="Montserrat" panose="02000505000000020004"/>
                <a:cs typeface="Arial" panose="020B0604020202020204" pitchFamily="34" charset="0"/>
              </a:rPr>
              <a:t>Typesetting</a:t>
            </a:r>
            <a:endParaRPr lang="zh-TW" altLang="en-US" sz="2700" b="1" dirty="0">
              <a:latin typeface="Montserrat" panose="02000505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42188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Introduction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內容版面配置區 1"/>
          <p:cNvSpPr txBox="1">
            <a:spLocks/>
          </p:cNvSpPr>
          <p:nvPr/>
        </p:nvSpPr>
        <p:spPr>
          <a:xfrm>
            <a:off x="269318" y="771550"/>
            <a:ext cx="8640960" cy="3816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1800" b="1" dirty="0" smtClean="0">
                <a:solidFill>
                  <a:srgbClr val="C00000"/>
                </a:solidFill>
                <a:latin typeface="Montserrat" panose="00000500000000000000"/>
              </a:rPr>
              <a:t>Purpose</a:t>
            </a:r>
          </a:p>
          <a:p>
            <a:pPr marL="271463" indent="0">
              <a:buNone/>
            </a:pPr>
            <a:r>
              <a:rPr lang="en-US" altLang="zh-TW" sz="1600" dirty="0" smtClean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1.Visual </a:t>
            </a:r>
            <a:r>
              <a:rPr lang="en-US" altLang="zh-TW" sz="1600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module text display position and size adjustable</a:t>
            </a:r>
          </a:p>
          <a:p>
            <a:pPr marL="271463" indent="0">
              <a:buNone/>
            </a:pPr>
            <a:r>
              <a:rPr lang="en-US" altLang="zh-TW" sz="1600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2.OCR, Number OCR support text display parameters are adjustable</a:t>
            </a:r>
          </a:p>
          <a:p>
            <a:pPr marL="271463" indent="0">
              <a:buNone/>
            </a:pPr>
            <a:r>
              <a:rPr lang="en-US" altLang="zh-TW" sz="1600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3.Modify how Gauge content is </a:t>
            </a:r>
            <a:r>
              <a:rPr lang="en-US" altLang="zh-TW" sz="1600" dirty="0" smtClean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displayed</a:t>
            </a:r>
          </a:p>
          <a:p>
            <a:pPr marL="271463" indent="0">
              <a:buNone/>
            </a:pPr>
            <a:endParaRPr lang="en-US" altLang="zh-TW" sz="1600" b="1" dirty="0" smtClean="0">
              <a:solidFill>
                <a:srgbClr val="C00000"/>
              </a:solidFill>
              <a:latin typeface="Montserrat" panose="0000050000000000000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b="1" dirty="0" smtClean="0">
                <a:solidFill>
                  <a:srgbClr val="C00000"/>
                </a:solidFill>
                <a:latin typeface="Montserrat" panose="00000500000000000000"/>
              </a:rPr>
              <a:t>Equipment</a:t>
            </a:r>
          </a:p>
          <a:p>
            <a:pPr marL="0" indent="0">
              <a:buNone/>
            </a:pPr>
            <a:r>
              <a:rPr lang="en-US" altLang="zh-TW" sz="1600" dirty="0">
                <a:latin typeface="Montserrat" panose="00000500000000000000"/>
              </a:rPr>
              <a:t>  </a:t>
            </a:r>
            <a:r>
              <a:rPr lang="en-US" altLang="zh-TW" sz="1600" dirty="0" smtClean="0">
                <a:latin typeface="Montserrat" panose="00000500000000000000"/>
              </a:rPr>
              <a:t>     TM </a:t>
            </a:r>
            <a:r>
              <a:rPr lang="en-US" altLang="zh-TW" sz="1600" dirty="0">
                <a:latin typeface="Montserrat" panose="00000500000000000000"/>
              </a:rPr>
              <a:t>all </a:t>
            </a:r>
            <a:r>
              <a:rPr lang="en-US" altLang="zh-TW" sz="1600" dirty="0" smtClean="0">
                <a:latin typeface="Montserrat" panose="00000500000000000000"/>
              </a:rPr>
              <a:t>series</a:t>
            </a:r>
          </a:p>
          <a:p>
            <a:pPr marL="0" indent="0">
              <a:buNone/>
            </a:pPr>
            <a:endParaRPr lang="en-US" altLang="zh-TW" sz="1600" dirty="0" smtClean="0">
              <a:latin typeface="Montserrat" panose="0000050000000000000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600" dirty="0" smtClean="0">
                <a:solidFill>
                  <a:srgbClr val="C00000"/>
                </a:solidFill>
                <a:latin typeface="Montserrat" panose="00000500000000000000"/>
              </a:rPr>
              <a:t> </a:t>
            </a:r>
            <a:r>
              <a:rPr lang="en-US" altLang="zh-TW" sz="1800" b="1" dirty="0" smtClean="0">
                <a:solidFill>
                  <a:srgbClr val="C00000"/>
                </a:solidFill>
                <a:latin typeface="Montserrat" panose="00000500000000000000"/>
              </a:rPr>
              <a:t>Function operation</a:t>
            </a:r>
            <a:endParaRPr lang="zh-TW" altLang="en-US" sz="1800" b="1" dirty="0" smtClean="0">
              <a:solidFill>
                <a:srgbClr val="C00000"/>
              </a:solidFill>
              <a:latin typeface="Montserrat" panose="00000500000000000000"/>
            </a:endParaRPr>
          </a:p>
          <a:p>
            <a:pPr marL="0" indent="0">
              <a:buNone/>
            </a:pPr>
            <a:endParaRPr lang="en-US" altLang="zh-TW" sz="1600" dirty="0" smtClean="0">
              <a:latin typeface="Montserrat" panose="0000050000000000000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b="1" dirty="0" smtClean="0">
              <a:solidFill>
                <a:srgbClr val="C00000"/>
              </a:solidFill>
              <a:latin typeface="Montserrat" panose="00000500000000000000"/>
            </a:endParaRPr>
          </a:p>
          <a:p>
            <a:endParaRPr lang="zh-TW" altLang="en-US" sz="24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anose="00000500000000000000" pitchFamily="2" charset="0"/>
              </a:rPr>
              <a:t>Function operation(1/10</a:t>
            </a:r>
            <a:r>
              <a:rPr lang="en-US" altLang="zh-TW" dirty="0" smtClean="0">
                <a:latin typeface="Montserrat" pitchFamily="2" charset="0"/>
              </a:rPr>
              <a:t>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6" y="699542"/>
            <a:ext cx="7056784" cy="39694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1392524"/>
            <a:ext cx="288032" cy="315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763688" y="1680557"/>
            <a:ext cx="936104" cy="1107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anose="00000500000000000000" pitchFamily="2" charset="0"/>
              </a:rPr>
              <a:t>Function operation(2/10</a:t>
            </a:r>
            <a:r>
              <a:rPr lang="en-US" altLang="zh-TW" dirty="0" smtClean="0">
                <a:latin typeface="Montserrat" pitchFamily="2" charset="0"/>
              </a:rPr>
              <a:t>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" y="693375"/>
            <a:ext cx="7040782" cy="3960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39752" y="264375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5" idx="3"/>
          </p:cNvCxnSpPr>
          <p:nvPr/>
        </p:nvCxnSpPr>
        <p:spPr>
          <a:xfrm flipV="1">
            <a:off x="2627784" y="2211710"/>
            <a:ext cx="1584176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anose="00000500000000000000" pitchFamily="2" charset="0"/>
              </a:rPr>
              <a:t>Function operation(3/10</a:t>
            </a:r>
            <a:r>
              <a:rPr lang="en-US" altLang="zh-TW" dirty="0" smtClean="0">
                <a:latin typeface="Montserrat" pitchFamily="2" charset="0"/>
              </a:rPr>
              <a:t>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" y="699542"/>
            <a:ext cx="7040781" cy="3960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8064" y="185167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2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Function operation (</a:t>
            </a:r>
            <a:r>
              <a:rPr lang="en-US" altLang="zh-TW" dirty="0" smtClean="0">
                <a:latin typeface="Montserrat" pitchFamily="2" charset="0"/>
              </a:rPr>
              <a:t>4/10)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9" y="699542"/>
            <a:ext cx="7079041" cy="39819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07904" y="3075806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3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Function operation (</a:t>
            </a:r>
            <a:r>
              <a:rPr lang="en-US" altLang="zh-TW" dirty="0" smtClean="0">
                <a:latin typeface="Montserrat" pitchFamily="2" charset="0"/>
              </a:rPr>
              <a:t>5/10)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5708"/>
            <a:ext cx="7056784" cy="39694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11960" y="1635646"/>
            <a:ext cx="542704" cy="512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ontserrat" pitchFamily="2" charset="0"/>
              </a:rPr>
              <a:t>Function operation (</a:t>
            </a:r>
            <a:r>
              <a:rPr lang="en-US" altLang="zh-TW" dirty="0" smtClean="0">
                <a:latin typeface="Montserrat" pitchFamily="2" charset="0"/>
              </a:rPr>
              <a:t>6/10)</a:t>
            </a:r>
            <a:endParaRPr lang="zh-TW" altLang="en-US" dirty="0">
              <a:latin typeface="Montserrat" pitchFamily="2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23528" y="699542"/>
            <a:ext cx="8532440" cy="0"/>
          </a:xfrm>
          <a:prstGeom prst="line">
            <a:avLst/>
          </a:prstGeom>
          <a:ln w="12700">
            <a:solidFill>
              <a:srgbClr val="78BE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9542"/>
            <a:ext cx="7056784" cy="39694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60032" y="1707654"/>
            <a:ext cx="8640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8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E38E289563E44813047482887AFC0" ma:contentTypeVersion="10" ma:contentTypeDescription="Create a new document." ma:contentTypeScope="" ma:versionID="fd559200edac0e70afbfdc5d4bf3c5d0">
  <xsd:schema xmlns:xsd="http://www.w3.org/2001/XMLSchema" xmlns:xs="http://www.w3.org/2001/XMLSchema" xmlns:p="http://schemas.microsoft.com/office/2006/metadata/properties" xmlns:ns2="37f044d9-c221-438f-aa9e-01cf4efadde3" targetNamespace="http://schemas.microsoft.com/office/2006/metadata/properties" ma:root="true" ma:fieldsID="6db7a51b74ce38b3c94072902ae71db2" ns2:_="">
    <xsd:import namespace="37f044d9-c221-438f-aa9e-01cf4efad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044d9-c221-438f-aa9e-01cf4efad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DDC156-F590-46B9-A4C9-FB4E7A9FA301}"/>
</file>

<file path=customXml/itemProps2.xml><?xml version="1.0" encoding="utf-8"?>
<ds:datastoreItem xmlns:ds="http://schemas.openxmlformats.org/officeDocument/2006/customXml" ds:itemID="{5CE195BE-A04B-4D3B-8B82-0F2C4D01F801}"/>
</file>

<file path=customXml/itemProps3.xml><?xml version="1.0" encoding="utf-8"?>
<ds:datastoreItem xmlns:ds="http://schemas.openxmlformats.org/officeDocument/2006/customXml" ds:itemID="{1164C9B9-6442-4FA7-A8EB-A9E4ACBC1A21}"/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114</Words>
  <Application>Microsoft Office PowerPoint</Application>
  <PresentationFormat>如螢幕大小 (16:9)</PresentationFormat>
  <Paragraphs>27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Arial Unicode MS</vt:lpstr>
      <vt:lpstr>Montserrat</vt:lpstr>
      <vt:lpstr>微軟正黑體</vt:lpstr>
      <vt:lpstr>微軟正黑體</vt:lpstr>
      <vt:lpstr>新細明體</vt:lpstr>
      <vt:lpstr>Arial</vt:lpstr>
      <vt:lpstr>Calibri</vt:lpstr>
      <vt:lpstr>Helvetica</vt:lpstr>
      <vt:lpstr>Times New Roman</vt:lpstr>
      <vt:lpstr>Wingdings</vt:lpstr>
      <vt:lpstr>Office 佈景主題</vt:lpstr>
      <vt:lpstr>PowerPoint 簡報</vt:lpstr>
      <vt:lpstr>PowerPoint 簡報</vt:lpstr>
      <vt:lpstr>Introduction</vt:lpstr>
      <vt:lpstr>Function operation(1/10)</vt:lpstr>
      <vt:lpstr>Function operation(2/10)</vt:lpstr>
      <vt:lpstr>Function operation(3/10)</vt:lpstr>
      <vt:lpstr>Function operation (4/10)</vt:lpstr>
      <vt:lpstr>Function operation (5/10)</vt:lpstr>
      <vt:lpstr>Function operation (6/10)</vt:lpstr>
      <vt:lpstr>Function operation (7/10)</vt:lpstr>
      <vt:lpstr>Function operation (8/10)</vt:lpstr>
      <vt:lpstr>Function operation (9/10)</vt:lpstr>
      <vt:lpstr>Function operation (10/10)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Joe.Lin 林俊志</dc:creator>
  <cp:lastModifiedBy>Tommy.Chien 簡名曜</cp:lastModifiedBy>
  <cp:revision>92</cp:revision>
  <dcterms:created xsi:type="dcterms:W3CDTF">2018-08-09T05:52:04Z</dcterms:created>
  <dcterms:modified xsi:type="dcterms:W3CDTF">2019-05-16T07:16:42Z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0x010100DE8E38E289563E44813047482887AFC0</vt:lpwstr>
  </property>
</Properties>
</file>