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7"/>
  </p:notesMasterIdLst>
  <p:handoutMasterIdLst>
    <p:handoutMasterId r:id="rId8"/>
  </p:handoutMasterIdLst>
  <p:sldIdLst>
    <p:sldId id="425" r:id="rId2"/>
    <p:sldId id="422" r:id="rId3"/>
    <p:sldId id="423" r:id="rId4"/>
    <p:sldId id="424" r:id="rId5"/>
    <p:sldId id="259" r:id="rId6"/>
  </p:sldIdLst>
  <p:sldSz cx="9144000" cy="5143500" type="screen16x9"/>
  <p:notesSz cx="6858000" cy="9144000"/>
  <p:defaultTextStyle>
    <a:defPPr>
      <a:defRPr lang="zh-TW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FF66"/>
    <a:srgbClr val="CC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6" autoAdjust="0"/>
    <p:restoredTop sz="71555" autoAdjust="0"/>
  </p:normalViewPr>
  <p:slideViewPr>
    <p:cSldViewPr snapToGrid="0">
      <p:cViewPr varScale="1">
        <p:scale>
          <a:sx n="68" d="100"/>
          <a:sy n="68" d="100"/>
        </p:scale>
        <p:origin x="1428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00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-365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F97A5-9B55-491B-B709-2A11FD36BDAE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74E12-60FA-4003-96BA-40944A00A3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3036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AD2AB-9303-4011-A60D-96FE412A100F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2897D-0A92-4C6B-AD44-AADD90058C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8266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2897D-0A92-4C6B-AD44-AADD90058C8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5506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2897D-0A92-4C6B-AD44-AADD90058C8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9171312" cy="228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3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642" y="470964"/>
            <a:ext cx="1080000" cy="86589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文字方塊 10"/>
          <p:cNvSpPr txBox="1"/>
          <p:nvPr userDrawn="1"/>
        </p:nvSpPr>
        <p:spPr>
          <a:xfrm>
            <a:off x="0" y="4341757"/>
            <a:ext cx="4224049" cy="2462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1000" b="0" i="0" u="none" strike="noStrike" cap="none" spc="0" normalizeH="0" baseline="0" dirty="0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Helvetica"/>
              </a:rPr>
              <a:t>A </a:t>
            </a:r>
            <a:r>
              <a:rPr lang="en-US" altLang="zh-TW" sz="1000" dirty="0">
                <a:solidFill>
                  <a:srgbClr val="5B5B5B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leading company in collaborative robot and vision technologies.</a:t>
            </a:r>
            <a:endParaRPr kumimoji="0" lang="zh-TW" altLang="en-US" sz="1000" b="0" i="0" u="none" strike="noStrike" cap="none" spc="0" normalizeH="0" baseline="0" dirty="0">
              <a:ln>
                <a:noFill/>
              </a:ln>
              <a:solidFill>
                <a:srgbClr val="5B5B5B"/>
              </a:solidFill>
              <a:effectLst/>
              <a:uFillTx/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Helvetica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8400"/>
          <a:stretch/>
        </p:blipFill>
        <p:spPr>
          <a:xfrm>
            <a:off x="203567" y="4078509"/>
            <a:ext cx="2304992" cy="248046"/>
          </a:xfrm>
          <a:prstGeom prst="rect">
            <a:avLst/>
          </a:prstGeom>
        </p:spPr>
      </p:pic>
      <p:cxnSp>
        <p:nvCxnSpPr>
          <p:cNvPr id="14" name="直線接點 13"/>
          <p:cNvCxnSpPr/>
          <p:nvPr userDrawn="1"/>
        </p:nvCxnSpPr>
        <p:spPr>
          <a:xfrm>
            <a:off x="2843236" y="2466186"/>
            <a:ext cx="637220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 userDrawn="1"/>
        </p:nvSpPr>
        <p:spPr>
          <a:xfrm>
            <a:off x="2872759" y="2006574"/>
            <a:ext cx="6271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latin typeface="+mj-ea"/>
                <a:ea typeface="+mj-ea"/>
                <a:cs typeface="Arial Unicode MS" panose="020B0604020202020204" pitchFamily="34" charset="-120"/>
              </a:rPr>
              <a:t>       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64133" y="1608936"/>
            <a:ext cx="5184576" cy="857250"/>
          </a:xfr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15912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章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9171312" cy="228601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5" name="直線接點 4"/>
          <p:cNvCxnSpPr/>
          <p:nvPr userDrawn="1"/>
        </p:nvCxnSpPr>
        <p:spPr>
          <a:xfrm>
            <a:off x="2843236" y="2466186"/>
            <a:ext cx="637220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04448" y="4856799"/>
            <a:ext cx="517401" cy="286701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1862" y="1606768"/>
            <a:ext cx="5338936" cy="857250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92D050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14697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04448" y="4856799"/>
            <a:ext cx="517401" cy="286701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6560"/>
            <a:ext cx="8229600" cy="857250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1E32262B-4A25-4618-8658-3A555C147441}"/>
              </a:ext>
            </a:extLst>
          </p:cNvPr>
          <p:cNvCxnSpPr/>
          <p:nvPr userDrawn="1"/>
        </p:nvCxnSpPr>
        <p:spPr>
          <a:xfrm>
            <a:off x="323528" y="699542"/>
            <a:ext cx="853244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450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空白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04448" y="4856799"/>
            <a:ext cx="517401" cy="286701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6560"/>
            <a:ext cx="8229600" cy="857250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1E32262B-4A25-4618-8658-3A555C147441}"/>
              </a:ext>
            </a:extLst>
          </p:cNvPr>
          <p:cNvCxnSpPr/>
          <p:nvPr userDrawn="1"/>
        </p:nvCxnSpPr>
        <p:spPr>
          <a:xfrm>
            <a:off x="323528" y="699542"/>
            <a:ext cx="853244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51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573" y="1610855"/>
            <a:ext cx="2494299" cy="1686977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916"/>
          <a:stretch/>
        </p:blipFill>
        <p:spPr>
          <a:xfrm>
            <a:off x="1" y="3431063"/>
            <a:ext cx="9144000" cy="1705372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872" y="622343"/>
            <a:ext cx="2078978" cy="504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4047" y="2419124"/>
            <a:ext cx="3015908" cy="59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065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C346-3CEB-4495-A86B-F63D6797DE7B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71B2-20AD-4E17-9404-D5AD3FB815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439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C346-3CEB-4495-A86B-F63D6797DE7B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71B2-20AD-4E17-9404-D5AD3FB815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519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C346-3CEB-4495-A86B-F63D6797DE7B}" type="datetimeFigureOut">
              <a:rPr lang="zh-TW" altLang="en-US" smtClean="0"/>
              <a:t>2019/5/16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71B2-20AD-4E17-9404-D5AD3FB815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808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群組 33"/>
          <p:cNvGrpSpPr/>
          <p:nvPr userDrawn="1"/>
        </p:nvGrpSpPr>
        <p:grpSpPr>
          <a:xfrm>
            <a:off x="0" y="4669323"/>
            <a:ext cx="9144000" cy="468000"/>
            <a:chOff x="0" y="5257798"/>
            <a:chExt cx="9144000" cy="468000"/>
          </a:xfrm>
        </p:grpSpPr>
        <p:grpSp>
          <p:nvGrpSpPr>
            <p:cNvPr id="35" name="群組 34"/>
            <p:cNvGrpSpPr/>
            <p:nvPr/>
          </p:nvGrpSpPr>
          <p:grpSpPr>
            <a:xfrm>
              <a:off x="0" y="5257798"/>
              <a:ext cx="9144000" cy="468000"/>
              <a:chOff x="0" y="5257798"/>
              <a:chExt cx="9144000" cy="468000"/>
            </a:xfrm>
          </p:grpSpPr>
          <p:pic>
            <p:nvPicPr>
              <p:cNvPr id="38" name="image1.png"/>
              <p:cNvPicPr>
                <a:picLocks/>
              </p:cNvPicPr>
              <p:nvPr/>
            </p:nvPicPr>
            <p:blipFill>
              <a:blip r:embed="rId10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0" y="5257798"/>
                <a:ext cx="9144000" cy="468000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39" name="矩形 38"/>
              <p:cNvSpPr/>
              <p:nvPr/>
            </p:nvSpPr>
            <p:spPr>
              <a:xfrm>
                <a:off x="0" y="5257798"/>
                <a:ext cx="9144000" cy="468000"/>
              </a:xfrm>
              <a:prstGeom prst="rect">
                <a:avLst/>
              </a:prstGeom>
              <a:solidFill>
                <a:srgbClr val="00394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36" name="Shape 4"/>
            <p:cNvSpPr/>
            <p:nvPr/>
          </p:nvSpPr>
          <p:spPr>
            <a:xfrm>
              <a:off x="3124200" y="5414854"/>
              <a:ext cx="2895600" cy="15388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 anchor="ctr">
              <a:spAutoFit/>
            </a:bodyPr>
            <a:lstStyle>
              <a:lvl1pPr algn="ctr">
                <a:defRPr sz="1200" b="1"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rPr sz="1000" dirty="0">
                  <a:solidFill>
                    <a:schemeClr val="bg1"/>
                  </a:solidFill>
                </a:rPr>
                <a:t>Confidential </a:t>
              </a:r>
            </a:p>
          </p:txBody>
        </p:sp>
        <p:pic>
          <p:nvPicPr>
            <p:cNvPr id="37" name="圖片 3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3709" y="5419798"/>
              <a:ext cx="1909672" cy="144000"/>
            </a:xfrm>
            <a:prstGeom prst="rect">
              <a:avLst/>
            </a:prstGeom>
          </p:spPr>
        </p:pic>
      </p:grp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7970F-FEB6-4E4C-9258-D60FE6E5A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079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6872963" y="2536968"/>
            <a:ext cx="1585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>
                <a:latin typeface="+mj-ea"/>
                <a:ea typeface="+mj-ea"/>
              </a:rPr>
              <a:t>Aaron</a:t>
            </a:r>
            <a:r>
              <a:rPr lang="zh-TW" altLang="en-US" sz="1200" dirty="0">
                <a:latin typeface="+mj-ea"/>
                <a:ea typeface="+mj-ea"/>
              </a:rPr>
              <a:t>  </a:t>
            </a:r>
            <a:r>
              <a:rPr lang="en-US" altLang="zh-TW" sz="1200" dirty="0">
                <a:latin typeface="+mj-ea"/>
                <a:ea typeface="+mj-ea"/>
              </a:rPr>
              <a:t>2019/05/16</a:t>
            </a:r>
            <a:r>
              <a:rPr lang="zh-TW" altLang="en-US" sz="1200" dirty="0">
                <a:latin typeface="+mj-ea"/>
                <a:ea typeface="+mj-ea"/>
              </a:rPr>
              <a:t> </a:t>
            </a:r>
            <a:endParaRPr lang="en-US" altLang="zh-TW" sz="1200" dirty="0">
              <a:latin typeface="+mj-ea"/>
              <a:ea typeface="+mj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872759" y="2006574"/>
            <a:ext cx="3826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>
                <a:solidFill>
                  <a:srgbClr val="78BE20"/>
                </a:solidFill>
                <a:latin typeface="Montserrat" panose="00000500000000000000" pitchFamily="2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Techman Robot Inc.</a:t>
            </a:r>
            <a:endParaRPr lang="zh-TW" altLang="en-US" sz="2800" b="1" dirty="0">
              <a:solidFill>
                <a:srgbClr val="78BE20"/>
              </a:solidFill>
              <a:latin typeface="Montserrat" panose="00000500000000000000" pitchFamily="2" charset="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6255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0" y="4675500"/>
            <a:ext cx="9144000" cy="468000"/>
            <a:chOff x="0" y="5257798"/>
            <a:chExt cx="9144000" cy="468000"/>
          </a:xfrm>
        </p:grpSpPr>
        <p:grpSp>
          <p:nvGrpSpPr>
            <p:cNvPr id="5" name="群組 4"/>
            <p:cNvGrpSpPr/>
            <p:nvPr/>
          </p:nvGrpSpPr>
          <p:grpSpPr>
            <a:xfrm>
              <a:off x="0" y="5257798"/>
              <a:ext cx="9144000" cy="468000"/>
              <a:chOff x="0" y="5257798"/>
              <a:chExt cx="9144000" cy="468000"/>
            </a:xfrm>
          </p:grpSpPr>
          <p:pic>
            <p:nvPicPr>
              <p:cNvPr id="8" name="image1.png"/>
              <p:cNvPicPr>
                <a:picLocks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0" y="5257798"/>
                <a:ext cx="9144000" cy="468000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9" name="矩形 8"/>
              <p:cNvSpPr/>
              <p:nvPr/>
            </p:nvSpPr>
            <p:spPr>
              <a:xfrm>
                <a:off x="0" y="5257798"/>
                <a:ext cx="9144000" cy="468000"/>
              </a:xfrm>
              <a:prstGeom prst="rect">
                <a:avLst/>
              </a:prstGeom>
              <a:solidFill>
                <a:srgbClr val="00394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6" name="Shape 4"/>
            <p:cNvSpPr/>
            <p:nvPr/>
          </p:nvSpPr>
          <p:spPr>
            <a:xfrm>
              <a:off x="3124200" y="5414854"/>
              <a:ext cx="2895600" cy="15388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 anchor="ctr">
              <a:spAutoFit/>
            </a:bodyPr>
            <a:lstStyle>
              <a:lvl1pPr algn="ctr">
                <a:defRPr sz="1200" b="1"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rPr lang="zh-TW" altLang="en-US" sz="1000" dirty="0">
                  <a:solidFill>
                    <a:schemeClr val="bg1"/>
                  </a:solidFill>
                  <a:latin typeface="+mj-ea"/>
                  <a:ea typeface="+mj-ea"/>
                </a:rPr>
                <a:t> </a:t>
              </a:r>
              <a:r>
                <a:rPr sz="1000" dirty="0">
                  <a:solidFill>
                    <a:schemeClr val="bg1"/>
                  </a:solidFill>
                  <a:latin typeface="+mj-ea"/>
                  <a:ea typeface="+mj-ea"/>
                </a:rPr>
                <a:t> </a:t>
              </a:r>
            </a:p>
          </p:txBody>
        </p:sp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3709" y="5419798"/>
              <a:ext cx="1909672" cy="144000"/>
            </a:xfrm>
            <a:prstGeom prst="rect">
              <a:avLst/>
            </a:prstGeom>
          </p:spPr>
        </p:pic>
      </p:grpSp>
      <p:sp>
        <p:nvSpPr>
          <p:cNvPr id="10" name="標題 9">
            <a:extLst>
              <a:ext uri="{FF2B5EF4-FFF2-40B4-BE49-F238E27FC236}">
                <a16:creationId xmlns:a16="http://schemas.microsoft.com/office/drawing/2014/main" id="{2DCA8C9D-5DFF-49EE-96B3-C478F499C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48" y="1606768"/>
            <a:ext cx="7079450" cy="857250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solidFill>
                  <a:srgbClr val="78BE20"/>
                </a:solidFill>
              </a:rPr>
              <a:t>Create a independent TCP speed limit for hand guide mode</a:t>
            </a:r>
            <a:br>
              <a:rPr lang="zh-TW" altLang="en-US" dirty="0">
                <a:solidFill>
                  <a:srgbClr val="78BE20"/>
                </a:solidFill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672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ea typeface="+mj-ea"/>
              </a:rPr>
              <a:t>Outline</a:t>
            </a:r>
            <a:endParaRPr lang="zh-TW" altLang="en-US" b="1" dirty="0">
              <a:ea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618978" y="874712"/>
            <a:ext cx="8229600" cy="339407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rgbClr val="C00000"/>
                </a:solidFill>
                <a:latin typeface="+mn-lt"/>
                <a:ea typeface="+mj-ea"/>
              </a:rPr>
              <a:t> Purpose </a:t>
            </a:r>
          </a:p>
          <a:p>
            <a:pPr marL="271463" indent="0">
              <a:buNone/>
            </a:pPr>
            <a:r>
              <a:rPr lang="en-US" altLang="zh-TW" dirty="0">
                <a:solidFill>
                  <a:srgbClr val="000000"/>
                </a:solidFill>
                <a:latin typeface="+mn-lt"/>
                <a:ea typeface="+mj-ea"/>
              </a:rPr>
              <a:t>Add independent TCP speed setting for hand-guiding mode.</a:t>
            </a:r>
          </a:p>
          <a:p>
            <a:pPr marL="271463" indent="0">
              <a:buNone/>
            </a:pPr>
            <a:r>
              <a:rPr lang="en-US" altLang="zh-TW" dirty="0">
                <a:solidFill>
                  <a:srgbClr val="000000"/>
                </a:solidFill>
                <a:latin typeface="+mn-lt"/>
                <a:ea typeface="+mj-ea"/>
              </a:rPr>
              <a:t>User can setting it according to safety or efficiency concern.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dirty="0">
                <a:solidFill>
                  <a:srgbClr val="C00000"/>
                </a:solidFill>
                <a:latin typeface="+mn-lt"/>
                <a:ea typeface="+mj-ea"/>
              </a:rPr>
              <a:t> Equipment</a:t>
            </a:r>
          </a:p>
          <a:p>
            <a:pPr marL="271463" indent="0">
              <a:buNone/>
            </a:pPr>
            <a:r>
              <a:rPr lang="en-US" altLang="zh-TW" dirty="0">
                <a:latin typeface="+mn-lt"/>
                <a:ea typeface="+mj-ea"/>
                <a:cs typeface="Calibri" panose="020F0502020204030204" pitchFamily="34" charset="0"/>
              </a:rPr>
              <a:t>TM5 / TM12 /TM14</a:t>
            </a:r>
            <a:endParaRPr lang="en-US" altLang="zh-TW" dirty="0">
              <a:solidFill>
                <a:srgbClr val="C00000"/>
              </a:solidFill>
              <a:latin typeface="+mn-lt"/>
              <a:ea typeface="+mj-ea"/>
            </a:endParaRPr>
          </a:p>
          <a:p>
            <a:r>
              <a:rPr lang="en-US" altLang="zh-TW" dirty="0">
                <a:solidFill>
                  <a:srgbClr val="C00000"/>
                </a:solidFill>
                <a:latin typeface="+mn-lt"/>
                <a:ea typeface="+mj-ea"/>
              </a:rPr>
              <a:t> Function operation</a:t>
            </a:r>
          </a:p>
          <a:p>
            <a:pPr marL="0" indent="0">
              <a:buNone/>
            </a:pPr>
            <a:r>
              <a:rPr lang="en-US" altLang="zh-TW" dirty="0">
                <a:latin typeface="+mn-lt"/>
                <a:ea typeface="+mj-ea"/>
              </a:rPr>
              <a:t>    Setting</a:t>
            </a:r>
            <a:r>
              <a:rPr lang="zh-TW" altLang="en-US" dirty="0">
                <a:latin typeface="+mn-lt"/>
                <a:ea typeface="+mj-ea"/>
              </a:rPr>
              <a:t>→ </a:t>
            </a:r>
            <a:r>
              <a:rPr lang="en-US" altLang="zh-TW" dirty="0">
                <a:latin typeface="+mn-lt"/>
                <a:ea typeface="+mj-ea"/>
              </a:rPr>
              <a:t>Safety setting Page</a:t>
            </a:r>
            <a:endParaRPr lang="zh-TW" altLang="en-US" dirty="0">
              <a:latin typeface="+mn-lt"/>
              <a:ea typeface="+mj-ea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0" y="4675500"/>
            <a:ext cx="9144000" cy="468000"/>
            <a:chOff x="0" y="5257798"/>
            <a:chExt cx="9144000" cy="468000"/>
          </a:xfrm>
        </p:grpSpPr>
        <p:grpSp>
          <p:nvGrpSpPr>
            <p:cNvPr id="5" name="群組 4"/>
            <p:cNvGrpSpPr/>
            <p:nvPr/>
          </p:nvGrpSpPr>
          <p:grpSpPr>
            <a:xfrm>
              <a:off x="0" y="5257798"/>
              <a:ext cx="9144000" cy="468000"/>
              <a:chOff x="0" y="5257798"/>
              <a:chExt cx="9144000" cy="468000"/>
            </a:xfrm>
          </p:grpSpPr>
          <p:pic>
            <p:nvPicPr>
              <p:cNvPr id="8" name="image1.png"/>
              <p:cNvPicPr>
                <a:picLocks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0" y="5257798"/>
                <a:ext cx="9144000" cy="468000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9" name="矩形 8"/>
              <p:cNvSpPr/>
              <p:nvPr/>
            </p:nvSpPr>
            <p:spPr>
              <a:xfrm>
                <a:off x="0" y="5257798"/>
                <a:ext cx="9144000" cy="468000"/>
              </a:xfrm>
              <a:prstGeom prst="rect">
                <a:avLst/>
              </a:prstGeom>
              <a:solidFill>
                <a:srgbClr val="00394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6" name="Shape 4"/>
            <p:cNvSpPr/>
            <p:nvPr/>
          </p:nvSpPr>
          <p:spPr>
            <a:xfrm>
              <a:off x="3124200" y="5414854"/>
              <a:ext cx="2895600" cy="15388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 anchor="ctr">
              <a:spAutoFit/>
            </a:bodyPr>
            <a:lstStyle>
              <a:lvl1pPr algn="ctr">
                <a:defRPr sz="1200" b="1"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rPr lang="zh-TW" altLang="en-US" sz="1000" dirty="0">
                  <a:solidFill>
                    <a:schemeClr val="bg1"/>
                  </a:solidFill>
                  <a:latin typeface="+mj-ea"/>
                  <a:ea typeface="+mj-ea"/>
                </a:rPr>
                <a:t> </a:t>
              </a:r>
              <a:r>
                <a:rPr sz="1000" dirty="0">
                  <a:solidFill>
                    <a:schemeClr val="bg1"/>
                  </a:solidFill>
                  <a:latin typeface="+mj-ea"/>
                  <a:ea typeface="+mj-ea"/>
                </a:rPr>
                <a:t> </a:t>
              </a:r>
            </a:p>
          </p:txBody>
        </p:sp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3709" y="5419798"/>
              <a:ext cx="1909672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6783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+mj-ea"/>
              </a:rPr>
              <a:t>Function Operation</a:t>
            </a:r>
            <a:endParaRPr lang="zh-TW" altLang="en-US" dirty="0">
              <a:ea typeface="+mj-ea"/>
            </a:endParaRPr>
          </a:p>
        </p:txBody>
      </p:sp>
      <p:pic>
        <p:nvPicPr>
          <p:cNvPr id="6" name="內容版面配置區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692" y="824123"/>
            <a:ext cx="6797001" cy="3823312"/>
          </a:xfrm>
          <a:prstGeom prst="rect">
            <a:avLst/>
          </a:pr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154053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72596" y="187125"/>
            <a:ext cx="2798809" cy="1892927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916"/>
          <a:stretch/>
        </p:blipFill>
        <p:spPr>
          <a:xfrm>
            <a:off x="1" y="3438128"/>
            <a:ext cx="9144000" cy="1705372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9958" y="1938970"/>
            <a:ext cx="1744085" cy="42286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4046" y="2946009"/>
            <a:ext cx="3015908" cy="59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315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1">
      <a:majorFont>
        <a:latin typeface="Montserrat"/>
        <a:ea typeface="微軟正黑體"/>
        <a:cs typeface=""/>
      </a:majorFont>
      <a:minorFont>
        <a:latin typeface="Montserrat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8E38E289563E44813047482887AFC0" ma:contentTypeVersion="10" ma:contentTypeDescription="Create a new document." ma:contentTypeScope="" ma:versionID="fd559200edac0e70afbfdc5d4bf3c5d0">
  <xsd:schema xmlns:xsd="http://www.w3.org/2001/XMLSchema" xmlns:xs="http://www.w3.org/2001/XMLSchema" xmlns:p="http://schemas.microsoft.com/office/2006/metadata/properties" xmlns:ns2="37f044d9-c221-438f-aa9e-01cf4efadde3" targetNamespace="http://schemas.microsoft.com/office/2006/metadata/properties" ma:root="true" ma:fieldsID="6db7a51b74ce38b3c94072902ae71db2" ns2:_="">
    <xsd:import namespace="37f044d9-c221-438f-aa9e-01cf4efadd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f044d9-c221-438f-aa9e-01cf4efadd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A5E096-4899-4DF2-8DBB-830650532DE2}"/>
</file>

<file path=customXml/itemProps2.xml><?xml version="1.0" encoding="utf-8"?>
<ds:datastoreItem xmlns:ds="http://schemas.openxmlformats.org/officeDocument/2006/customXml" ds:itemID="{50DF3A81-245F-4B2F-B431-A51CA152F4CA}"/>
</file>

<file path=customXml/itemProps3.xml><?xml version="1.0" encoding="utf-8"?>
<ds:datastoreItem xmlns:ds="http://schemas.openxmlformats.org/officeDocument/2006/customXml" ds:itemID="{9422391D-A089-43C6-9172-651A1E33DBD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5028</TotalTime>
  <Words>61</Words>
  <Application>Microsoft Office PowerPoint</Application>
  <PresentationFormat>如螢幕大小 (16:9)</PresentationFormat>
  <Paragraphs>16</Paragraphs>
  <Slides>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Arial Unicode MS</vt:lpstr>
      <vt:lpstr>微軟正黑體</vt:lpstr>
      <vt:lpstr>微軟正黑體</vt:lpstr>
      <vt:lpstr>Arial</vt:lpstr>
      <vt:lpstr>Calibri</vt:lpstr>
      <vt:lpstr>Montserrat</vt:lpstr>
      <vt:lpstr>Wingdings</vt:lpstr>
      <vt:lpstr>Office 佈景主題</vt:lpstr>
      <vt:lpstr>PowerPoint 簡報</vt:lpstr>
      <vt:lpstr>Create a independent TCP speed limit for hand guide mode </vt:lpstr>
      <vt:lpstr>Outline</vt:lpstr>
      <vt:lpstr>Function Operation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Elton.Lai 賴柏存</dc:creator>
  <cp:lastModifiedBy>Aaron.Lin 林信男</cp:lastModifiedBy>
  <cp:revision>209</cp:revision>
  <dcterms:created xsi:type="dcterms:W3CDTF">2018-08-09T06:45:54Z</dcterms:created>
  <dcterms:modified xsi:type="dcterms:W3CDTF">2019-05-16T01:57:40Z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0x010100DE8E38E289563E44813047482887AFC0</vt:lpwstr>
  </property>
</Properties>
</file>