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2" r:id="rId3"/>
    <p:sldId id="258" r:id="rId4"/>
    <p:sldId id="261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35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D3038-5A1D-446D-9B6F-28B2B2E8FC3B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B186-C08C-4B0F-BE66-8875071864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1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 smtClean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 smtClean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  <a:endParaRPr lang="zh-TW" altLang="en-US" sz="2800" b="1" dirty="0">
              <a:latin typeface="+mj-ea"/>
              <a:ea typeface="+mj-ea"/>
              <a:cs typeface="Arial Unicode MS" panose="020B060402020202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579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0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631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5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91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暫時用不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86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49" r:id="rId5"/>
    <p:sldLayoutId id="214748365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72963" y="2536968"/>
            <a:ext cx="1959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>
                <a:latin typeface="Montserrat" pitchFamily="2" charset="0"/>
                <a:ea typeface="+mj-ea"/>
              </a:rPr>
              <a:t>Steven </a:t>
            </a:r>
            <a:r>
              <a:rPr lang="en-US" altLang="zh-TW" sz="1200" dirty="0" err="1" smtClean="0">
                <a:latin typeface="Montserrat" pitchFamily="2" charset="0"/>
                <a:ea typeface="+mj-ea"/>
              </a:rPr>
              <a:t>Yueh</a:t>
            </a:r>
            <a:r>
              <a:rPr lang="en-US" altLang="zh-TW" sz="1200" dirty="0" smtClean="0">
                <a:latin typeface="Montserrat" pitchFamily="2" charset="0"/>
                <a:ea typeface="+mj-ea"/>
              </a:rPr>
              <a:t> 2019.04.22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</a:t>
            </a:r>
            <a:r>
              <a:rPr lang="en-US" altLang="zh-TW" sz="2800" b="1" dirty="0" smtClean="0">
                <a:solidFill>
                  <a:srgbClr val="78BE20"/>
                </a:solidFill>
                <a:latin typeface="Montserrat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 Robot Inc.</a:t>
            </a:r>
            <a:endParaRPr lang="zh-TW" altLang="en-US" sz="2800" b="1" dirty="0">
              <a:solidFill>
                <a:srgbClr val="78BE20"/>
              </a:solidFill>
              <a:latin typeface="Montserrat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2843808" y="1679718"/>
            <a:ext cx="842493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92D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700" b="1" dirty="0" smtClean="0">
                <a:latin typeface="Montserrat" pitchFamily="2" charset="0"/>
              </a:rPr>
              <a:t>Add End module I/O and External</a:t>
            </a:r>
          </a:p>
          <a:p>
            <a:r>
              <a:rPr lang="en-US" altLang="zh-TW" sz="2700" b="1" dirty="0" smtClean="0">
                <a:latin typeface="Montserrat" pitchFamily="2" charset="0"/>
              </a:rPr>
              <a:t>I/O option to I/O </a:t>
            </a:r>
            <a:r>
              <a:rPr lang="en-US" altLang="zh-TW" sz="2700" b="1" dirty="0" smtClean="0">
                <a:latin typeface="Montserrat" pitchFamily="2" charset="0"/>
              </a:rPr>
              <a:t>settings</a:t>
            </a:r>
            <a:endParaRPr lang="zh-TW" altLang="en-US" sz="2700" b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8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Montserrat" pitchFamily="2" charset="0"/>
              </a:rPr>
              <a:t>Introduction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內容版面配置區 1"/>
          <p:cNvSpPr txBox="1">
            <a:spLocks/>
          </p:cNvSpPr>
          <p:nvPr/>
        </p:nvSpPr>
        <p:spPr>
          <a:xfrm>
            <a:off x="269268" y="1203598"/>
            <a:ext cx="8640960" cy="3816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Purpose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Montserrat" pitchFamily="2" charset="0"/>
              </a:rPr>
              <a:t>       </a:t>
            </a:r>
            <a:r>
              <a:rPr lang="en-US" altLang="zh-TW" sz="1600" dirty="0" smtClean="0">
                <a:latin typeface="Montserrat" pitchFamily="2" charset="0"/>
              </a:rPr>
              <a:t>Add end module I/O and external I/O s</a:t>
            </a:r>
            <a:r>
              <a:rPr lang="en-US" altLang="zh-TW" sz="1600" dirty="0" smtClean="0">
                <a:latin typeface="Montserrat" pitchFamily="2" charset="0"/>
              </a:rPr>
              <a:t>olution </a:t>
            </a:r>
            <a:r>
              <a:rPr lang="en-US" altLang="zh-TW" sz="1600" dirty="0" smtClean="0">
                <a:latin typeface="Montserrat" pitchFamily="2" charset="0"/>
              </a:rPr>
              <a:t>into </a:t>
            </a:r>
            <a:r>
              <a:rPr lang="en-US" altLang="zh-TW" sz="1600" dirty="0" err="1" smtClean="0">
                <a:latin typeface="Montserrat" pitchFamily="2" charset="0"/>
              </a:rPr>
              <a:t>TMflow</a:t>
            </a:r>
            <a:r>
              <a:rPr lang="en-US" altLang="zh-TW" sz="1600" dirty="0" smtClean="0">
                <a:latin typeface="Montserrat" pitchFamily="2" charset="0"/>
              </a:rPr>
              <a:t> Editor</a:t>
            </a:r>
            <a:endParaRPr lang="en-US" altLang="zh-TW" sz="1600" dirty="0" smtClean="0">
              <a:latin typeface="Montserrat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Equipment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Montserrat" pitchFamily="2" charset="0"/>
              </a:rPr>
              <a:t>       </a:t>
            </a:r>
            <a:r>
              <a:rPr lang="en-US" altLang="zh-TW" sz="1600" dirty="0" smtClean="0">
                <a:latin typeface="Montserrat" pitchFamily="2" charset="0"/>
                <a:ea typeface="微軟正黑體" panose="020B0604030504040204" pitchFamily="34" charset="-120"/>
              </a:rPr>
              <a:t>TM all series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1600" dirty="0" smtClean="0">
                <a:solidFill>
                  <a:srgbClr val="C00000"/>
                </a:solidFill>
                <a:latin typeface="Montserrat" pitchFamily="2" charset="0"/>
              </a:rPr>
              <a:t> </a:t>
            </a:r>
            <a:r>
              <a:rPr lang="en-US" altLang="zh-TW" sz="1800" b="1" dirty="0" smtClean="0">
                <a:solidFill>
                  <a:srgbClr val="C00000"/>
                </a:solidFill>
                <a:latin typeface="Montserrat" pitchFamily="2" charset="0"/>
              </a:rPr>
              <a:t>Function operation</a:t>
            </a:r>
            <a:endParaRPr lang="zh-TW" altLang="en-US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altLang="zh-TW" sz="1600" dirty="0" smtClean="0">
              <a:latin typeface="Montserrat" pitchFamily="2" charset="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800" b="1" dirty="0" smtClean="0">
              <a:solidFill>
                <a:srgbClr val="C00000"/>
              </a:solidFill>
              <a:latin typeface="Montserrat" pitchFamily="2" charset="0"/>
            </a:endParaRPr>
          </a:p>
          <a:p>
            <a:endParaRPr lang="zh-TW" altLang="en-US" sz="2400" dirty="0">
              <a:solidFill>
                <a:srgbClr val="C0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Montserrat" pitchFamily="2" charset="0"/>
              </a:rPr>
              <a:t>New function</a:t>
            </a:r>
            <a:endParaRPr lang="zh-TW" altLang="en-US" dirty="0">
              <a:latin typeface="Montserrat" pitchFamily="2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35921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群組 7"/>
          <p:cNvGrpSpPr/>
          <p:nvPr/>
        </p:nvGrpSpPr>
        <p:grpSpPr>
          <a:xfrm>
            <a:off x="3513161" y="1707654"/>
            <a:ext cx="5255200" cy="2379689"/>
            <a:chOff x="3645589" y="1272180"/>
            <a:chExt cx="5255200" cy="2379689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62" t="21641" r="41726" b="4780"/>
            <a:stretch/>
          </p:blipFill>
          <p:spPr>
            <a:xfrm>
              <a:off x="3645589" y="1272180"/>
              <a:ext cx="1782199" cy="23305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49" t="21062" r="42125" b="3916"/>
            <a:stretch/>
          </p:blipFill>
          <p:spPr>
            <a:xfrm>
              <a:off x="7164288" y="1275604"/>
              <a:ext cx="1736501" cy="237626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13" t="21641" r="44088" b="4780"/>
            <a:stretch/>
          </p:blipFill>
          <p:spPr>
            <a:xfrm>
              <a:off x="5564879" y="1272180"/>
              <a:ext cx="1462318" cy="23305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13" name="文字方塊 12"/>
          <p:cNvSpPr txBox="1"/>
          <p:nvPr/>
        </p:nvSpPr>
        <p:spPr>
          <a:xfrm>
            <a:off x="424483" y="1275606"/>
            <a:ext cx="4608512" cy="17050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Add External Module 0~7:</a:t>
            </a:r>
            <a:b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DI*128</a:t>
            </a:r>
            <a:b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DO*128</a:t>
            </a:r>
            <a:b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AI*8</a:t>
            </a:r>
            <a:b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</a:b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AO*8</a:t>
            </a:r>
          </a:p>
          <a:p>
            <a:pPr marL="285750" indent="-285750" font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zh-TW" sz="1600" dirty="0" smtClean="0">
                <a:solidFill>
                  <a:srgbClr val="000000"/>
                </a:solidFill>
                <a:latin typeface="Montserrat" pitchFamily="2" charset="0"/>
                <a:cs typeface="Arial" panose="020B0604020202020204" pitchFamily="34" charset="0"/>
              </a:rPr>
              <a:t>Add End Module</a:t>
            </a:r>
          </a:p>
        </p:txBody>
      </p:sp>
      <p:cxnSp>
        <p:nvCxnSpPr>
          <p:cNvPr id="14" name="肘形接點 13"/>
          <p:cNvCxnSpPr>
            <a:cxnSpLocks/>
            <a:endCxn id="11" idx="0"/>
          </p:cNvCxnSpPr>
          <p:nvPr/>
        </p:nvCxnSpPr>
        <p:spPr>
          <a:xfrm flipV="1">
            <a:off x="1576611" y="1711078"/>
            <a:ext cx="6323500" cy="68584"/>
          </a:xfrm>
          <a:prstGeom prst="bentConnector4">
            <a:avLst>
              <a:gd name="adj1" fmla="val 27174"/>
              <a:gd name="adj2" fmla="val 584249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肘形接點 14"/>
          <p:cNvCxnSpPr>
            <a:cxnSpLocks/>
            <a:endCxn id="12" idx="0"/>
          </p:cNvCxnSpPr>
          <p:nvPr/>
        </p:nvCxnSpPr>
        <p:spPr>
          <a:xfrm flipV="1">
            <a:off x="1360587" y="1707654"/>
            <a:ext cx="4803023" cy="692634"/>
          </a:xfrm>
          <a:prstGeom prst="bentConnector4">
            <a:avLst>
              <a:gd name="adj1" fmla="val 41491"/>
              <a:gd name="adj2" fmla="val 133004"/>
            </a:avLst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肘形接點 56"/>
          <p:cNvCxnSpPr>
            <a:cxnSpLocks/>
          </p:cNvCxnSpPr>
          <p:nvPr/>
        </p:nvCxnSpPr>
        <p:spPr>
          <a:xfrm>
            <a:off x="2339752" y="3579862"/>
            <a:ext cx="11591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肘形接點 56"/>
          <p:cNvCxnSpPr>
            <a:cxnSpLocks/>
          </p:cNvCxnSpPr>
          <p:nvPr/>
        </p:nvCxnSpPr>
        <p:spPr>
          <a:xfrm>
            <a:off x="2339752" y="2917769"/>
            <a:ext cx="0" cy="66209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563888" y="3363838"/>
            <a:ext cx="10258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432450" y="3149326"/>
            <a:ext cx="1083765" cy="6465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031860" y="2252651"/>
            <a:ext cx="1736501" cy="15432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2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3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F7BDD8-5723-4DE4-84C6-DC3819CD8C12}"/>
</file>

<file path=customXml/itemProps2.xml><?xml version="1.0" encoding="utf-8"?>
<ds:datastoreItem xmlns:ds="http://schemas.openxmlformats.org/officeDocument/2006/customXml" ds:itemID="{FD730C0E-A67D-42E1-832E-90A3BA1E7A06}"/>
</file>

<file path=customXml/itemProps3.xml><?xml version="1.0" encoding="utf-8"?>
<ds:datastoreItem xmlns:ds="http://schemas.openxmlformats.org/officeDocument/2006/customXml" ds:itemID="{AA540294-37C0-47E7-9E89-846EA8C8AC5A}"/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47</Words>
  <Application>Microsoft Office PowerPoint</Application>
  <PresentationFormat>如螢幕大小 (16:9)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Introduction</vt:lpstr>
      <vt:lpstr>New function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Joe.Lin 林俊志</dc:creator>
  <cp:lastModifiedBy>Steven.Yueh 樂建鈾</cp:lastModifiedBy>
  <cp:revision>69</cp:revision>
  <dcterms:created xsi:type="dcterms:W3CDTF">2018-08-09T05:52:04Z</dcterms:created>
  <dcterms:modified xsi:type="dcterms:W3CDTF">2019-05-06T07:40:25Z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