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notesMasterIdLst>
    <p:notesMasterId r:id="rId16"/>
  </p:notesMasterIdLst>
  <p:handoutMasterIdLst>
    <p:handoutMasterId r:id="rId17"/>
  </p:handoutMasterIdLst>
  <p:sldIdLst>
    <p:sldId id="256" r:id="rId2"/>
    <p:sldId id="422" r:id="rId3"/>
    <p:sldId id="423" r:id="rId4"/>
    <p:sldId id="425" r:id="rId5"/>
    <p:sldId id="988" r:id="rId6"/>
    <p:sldId id="987" r:id="rId7"/>
    <p:sldId id="1002" r:id="rId8"/>
    <p:sldId id="989" r:id="rId9"/>
    <p:sldId id="990" r:id="rId10"/>
    <p:sldId id="991" r:id="rId11"/>
    <p:sldId id="996" r:id="rId12"/>
    <p:sldId id="999" r:id="rId13"/>
    <p:sldId id="1000" r:id="rId14"/>
    <p:sldId id="1001"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75D2"/>
    <a:srgbClr val="FF9797"/>
    <a:srgbClr val="F4D8F2"/>
    <a:srgbClr val="E8A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3CCDB-5ED6-4D68-BDF1-D252DA1F4688}" v="14" dt="2019-05-16T05:07:42.4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F0CB"/>
          </a:solidFill>
        </a:fill>
      </a:tcStyle>
    </a:wholeTbl>
    <a:band2H>
      <a:tcTxStyle/>
      <a:tcStyle>
        <a:tcBdr/>
        <a:fill>
          <a:solidFill>
            <a:srgbClr val="EE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E2"/>
          </a:solidFill>
        </a:fill>
      </a:tcStyle>
    </a:wholeTbl>
    <a:band2H>
      <a:tcTxStyle/>
      <a:tcStyle>
        <a:tcBdr/>
        <a:fill>
          <a:solidFill>
            <a:srgbClr val="E8ED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5CA"/>
          </a:solidFill>
        </a:fill>
      </a:tcStyle>
    </a:wholeTbl>
    <a:band2H>
      <a:tcTxStyle/>
      <a:tcStyle>
        <a:tcBdr/>
        <a:fill>
          <a:solidFill>
            <a:srgbClr val="EEEB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238" autoAdjust="0"/>
  </p:normalViewPr>
  <p:slideViewPr>
    <p:cSldViewPr>
      <p:cViewPr varScale="1">
        <p:scale>
          <a:sx n="115" d="100"/>
          <a:sy n="115" d="100"/>
        </p:scale>
        <p:origin x="426" y="96"/>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sin Lin" userId="0d88deb3-2e43-4211-85dd-0a9db805bf04" providerId="ADAL" clId="{BF84B613-EA8B-44DB-9AB9-2960272DEA65}"/>
    <pc:docChg chg="undo custSel addSld delSld modSld sldOrd modMainMaster">
      <pc:chgData name="Hsin Lin" userId="0d88deb3-2e43-4211-85dd-0a9db805bf04" providerId="ADAL" clId="{BF84B613-EA8B-44DB-9AB9-2960272DEA65}" dt="2019-05-06T05:44:05.870" v="3659" actId="12"/>
      <pc:docMkLst>
        <pc:docMk/>
      </pc:docMkLst>
      <pc:sldChg chg="addSp modSp">
        <pc:chgData name="Hsin Lin" userId="0d88deb3-2e43-4211-85dd-0a9db805bf04" providerId="ADAL" clId="{BF84B613-EA8B-44DB-9AB9-2960272DEA65}" dt="2019-05-06T05:43:00.577" v="3650" actId="1076"/>
        <pc:sldMkLst>
          <pc:docMk/>
          <pc:sldMk cId="104672458" sldId="422"/>
        </pc:sldMkLst>
        <pc:spChg chg="mod">
          <ac:chgData name="Hsin Lin" userId="0d88deb3-2e43-4211-85dd-0a9db805bf04" providerId="ADAL" clId="{BF84B613-EA8B-44DB-9AB9-2960272DEA65}" dt="2019-05-06T05:40:15.584" v="3604" actId="20577"/>
          <ac:spMkLst>
            <pc:docMk/>
            <pc:sldMk cId="104672458" sldId="422"/>
            <ac:spMk id="2" creationId="{00000000-0000-0000-0000-000000000000}"/>
          </ac:spMkLst>
        </pc:spChg>
        <pc:spChg chg="add mod">
          <ac:chgData name="Hsin Lin" userId="0d88deb3-2e43-4211-85dd-0a9db805bf04" providerId="ADAL" clId="{BF84B613-EA8B-44DB-9AB9-2960272DEA65}" dt="2019-05-06T05:43:00.577" v="3650" actId="1076"/>
          <ac:spMkLst>
            <pc:docMk/>
            <pc:sldMk cId="104672458" sldId="422"/>
            <ac:spMk id="4" creationId="{718214B9-40B7-4534-844B-6B1968D02C60}"/>
          </ac:spMkLst>
        </pc:spChg>
      </pc:sldChg>
      <pc:sldChg chg="addSp delSp modSp modTransition">
        <pc:chgData name="Hsin Lin" userId="0d88deb3-2e43-4211-85dd-0a9db805bf04" providerId="ADAL" clId="{BF84B613-EA8B-44DB-9AB9-2960272DEA65}" dt="2019-05-06T05:40:26.133" v="3607" actId="1076"/>
        <pc:sldMkLst>
          <pc:docMk/>
          <pc:sldMk cId="526783079" sldId="423"/>
        </pc:sldMkLst>
        <pc:spChg chg="mod">
          <ac:chgData name="Hsin Lin" userId="0d88deb3-2e43-4211-85dd-0a9db805bf04" providerId="ADAL" clId="{BF84B613-EA8B-44DB-9AB9-2960272DEA65}" dt="2019-05-06T05:40:26.133" v="3607" actId="1076"/>
          <ac:spMkLst>
            <pc:docMk/>
            <pc:sldMk cId="526783079" sldId="423"/>
            <ac:spMk id="3" creationId="{00000000-0000-0000-0000-000000000000}"/>
          </ac:spMkLst>
        </pc:spChg>
        <pc:spChg chg="add del">
          <ac:chgData name="Hsin Lin" userId="0d88deb3-2e43-4211-85dd-0a9db805bf04" providerId="ADAL" clId="{BF84B613-EA8B-44DB-9AB9-2960272DEA65}" dt="2019-05-06T01:27:20.786" v="934"/>
          <ac:spMkLst>
            <pc:docMk/>
            <pc:sldMk cId="526783079" sldId="423"/>
            <ac:spMk id="4" creationId="{85CE4565-07AA-443C-BC76-76A528A3BB55}"/>
          </ac:spMkLst>
        </pc:spChg>
      </pc:sldChg>
      <pc:sldChg chg="addSp delSp modSp modTransition">
        <pc:chgData name="Hsin Lin" userId="0d88deb3-2e43-4211-85dd-0a9db805bf04" providerId="ADAL" clId="{BF84B613-EA8B-44DB-9AB9-2960272DEA65}" dt="2019-05-03T10:00:29.001" v="832" actId="1076"/>
        <pc:sldMkLst>
          <pc:docMk/>
          <pc:sldMk cId="3271108158" sldId="425"/>
        </pc:sldMkLst>
        <pc:spChg chg="mod">
          <ac:chgData name="Hsin Lin" userId="0d88deb3-2e43-4211-85dd-0a9db805bf04" providerId="ADAL" clId="{BF84B613-EA8B-44DB-9AB9-2960272DEA65}" dt="2019-05-03T09:36:00.265" v="24" actId="20577"/>
          <ac:spMkLst>
            <pc:docMk/>
            <pc:sldMk cId="3271108158" sldId="425"/>
            <ac:spMk id="2" creationId="{748E01C5-A558-4753-B93F-252E56C4E681}"/>
          </ac:spMkLst>
        </pc:spChg>
        <pc:spChg chg="add mod">
          <ac:chgData name="Hsin Lin" userId="0d88deb3-2e43-4211-85dd-0a9db805bf04" providerId="ADAL" clId="{BF84B613-EA8B-44DB-9AB9-2960272DEA65}" dt="2019-05-03T09:50:40.625" v="443" actId="554"/>
          <ac:spMkLst>
            <pc:docMk/>
            <pc:sldMk cId="3271108158" sldId="425"/>
            <ac:spMk id="3" creationId="{127446FC-3DEC-4381-8854-FD029FBA43A1}"/>
          </ac:spMkLst>
        </pc:spChg>
        <pc:spChg chg="add del mod">
          <ac:chgData name="Hsin Lin" userId="0d88deb3-2e43-4211-85dd-0a9db805bf04" providerId="ADAL" clId="{BF84B613-EA8B-44DB-9AB9-2960272DEA65}" dt="2019-05-03T09:36:50.339" v="79" actId="478"/>
          <ac:spMkLst>
            <pc:docMk/>
            <pc:sldMk cId="3271108158" sldId="425"/>
            <ac:spMk id="4" creationId="{07764BBE-9356-45BC-BA09-980BD775B4F2}"/>
          </ac:spMkLst>
        </pc:spChg>
        <pc:spChg chg="add mod">
          <ac:chgData name="Hsin Lin" userId="0d88deb3-2e43-4211-85dd-0a9db805bf04" providerId="ADAL" clId="{BF84B613-EA8B-44DB-9AB9-2960272DEA65}" dt="2019-05-03T09:50:40.625" v="443" actId="554"/>
          <ac:spMkLst>
            <pc:docMk/>
            <pc:sldMk cId="3271108158" sldId="425"/>
            <ac:spMk id="5" creationId="{B3D056F6-F072-4F54-B47C-A5C895E59AEC}"/>
          </ac:spMkLst>
        </pc:spChg>
        <pc:spChg chg="add del mod">
          <ac:chgData name="Hsin Lin" userId="0d88deb3-2e43-4211-85dd-0a9db805bf04" providerId="ADAL" clId="{BF84B613-EA8B-44DB-9AB9-2960272DEA65}" dt="2019-05-03T09:44:00.678" v="107"/>
          <ac:spMkLst>
            <pc:docMk/>
            <pc:sldMk cId="3271108158" sldId="425"/>
            <ac:spMk id="6" creationId="{E27E8D24-7DA6-4D80-92F6-8D5EA59A1695}"/>
          </ac:spMkLst>
        </pc:spChg>
        <pc:spChg chg="add mod">
          <ac:chgData name="Hsin Lin" userId="0d88deb3-2e43-4211-85dd-0a9db805bf04" providerId="ADAL" clId="{BF84B613-EA8B-44DB-9AB9-2960272DEA65}" dt="2019-05-03T10:00:17.691" v="828" actId="1076"/>
          <ac:spMkLst>
            <pc:docMk/>
            <pc:sldMk cId="3271108158" sldId="425"/>
            <ac:spMk id="9" creationId="{DC855773-6168-472E-B867-0ADB4715017A}"/>
          </ac:spMkLst>
        </pc:spChg>
        <pc:spChg chg="del mod">
          <ac:chgData name="Hsin Lin" userId="0d88deb3-2e43-4211-85dd-0a9db805bf04" providerId="ADAL" clId="{BF84B613-EA8B-44DB-9AB9-2960272DEA65}" dt="2019-05-03T09:36:25.351" v="75" actId="478"/>
          <ac:spMkLst>
            <pc:docMk/>
            <pc:sldMk cId="3271108158" sldId="425"/>
            <ac:spMk id="15" creationId="{6823AD63-0AA8-4A7D-820D-151EAD0B9F5A}"/>
          </ac:spMkLst>
        </pc:spChg>
        <pc:spChg chg="del">
          <ac:chgData name="Hsin Lin" userId="0d88deb3-2e43-4211-85dd-0a9db805bf04" providerId="ADAL" clId="{BF84B613-EA8B-44DB-9AB9-2960272DEA65}" dt="2019-05-03T09:37:06.228" v="81" actId="478"/>
          <ac:spMkLst>
            <pc:docMk/>
            <pc:sldMk cId="3271108158" sldId="425"/>
            <ac:spMk id="19" creationId="{3EB4B6AA-A9A0-48D8-9B5E-F44978F97147}"/>
          </ac:spMkLst>
        </pc:spChg>
        <pc:spChg chg="add mod">
          <ac:chgData name="Hsin Lin" userId="0d88deb3-2e43-4211-85dd-0a9db805bf04" providerId="ADAL" clId="{BF84B613-EA8B-44DB-9AB9-2960272DEA65}" dt="2019-05-03T10:00:26.128" v="831" actId="1076"/>
          <ac:spMkLst>
            <pc:docMk/>
            <pc:sldMk cId="3271108158" sldId="425"/>
            <ac:spMk id="41" creationId="{7B3E4B24-04D0-448B-B688-0BB544FFAAF8}"/>
          </ac:spMkLst>
        </pc:spChg>
        <pc:spChg chg="add del mod">
          <ac:chgData name="Hsin Lin" userId="0d88deb3-2e43-4211-85dd-0a9db805bf04" providerId="ADAL" clId="{BF84B613-EA8B-44DB-9AB9-2960272DEA65}" dt="2019-05-03T10:00:22.549" v="830" actId="478"/>
          <ac:spMkLst>
            <pc:docMk/>
            <pc:sldMk cId="3271108158" sldId="425"/>
            <ac:spMk id="43" creationId="{F9CC4403-1388-4FD3-865D-CF3C4FEC7268}"/>
          </ac:spMkLst>
        </pc:spChg>
        <pc:grpChg chg="add del">
          <ac:chgData name="Hsin Lin" userId="0d88deb3-2e43-4211-85dd-0a9db805bf04" providerId="ADAL" clId="{BF84B613-EA8B-44DB-9AB9-2960272DEA65}" dt="2019-05-03T09:36:45.585" v="77"/>
          <ac:grpSpMkLst>
            <pc:docMk/>
            <pc:sldMk cId="3271108158" sldId="425"/>
            <ac:grpSpMk id="10" creationId="{956A626B-BB8A-47D8-BF1E-686D43E4E822}"/>
          </ac:grpSpMkLst>
        </pc:grpChg>
        <pc:picChg chg="add mod modCrop">
          <ac:chgData name="Hsin Lin" userId="0d88deb3-2e43-4211-85dd-0a9db805bf04" providerId="ADAL" clId="{BF84B613-EA8B-44DB-9AB9-2960272DEA65}" dt="2019-05-03T10:00:19.526" v="829" actId="1076"/>
          <ac:picMkLst>
            <pc:docMk/>
            <pc:sldMk cId="3271108158" sldId="425"/>
            <ac:picMk id="7" creationId="{A9D7B5F7-AC1A-43A2-A14E-0BD0F7E890C4}"/>
          </ac:picMkLst>
        </pc:picChg>
        <pc:picChg chg="add mod">
          <ac:chgData name="Hsin Lin" userId="0d88deb3-2e43-4211-85dd-0a9db805bf04" providerId="ADAL" clId="{BF84B613-EA8B-44DB-9AB9-2960272DEA65}" dt="2019-05-03T10:00:29.001" v="832" actId="1076"/>
          <ac:picMkLst>
            <pc:docMk/>
            <pc:sldMk cId="3271108158" sldId="425"/>
            <ac:picMk id="8" creationId="{1ECFC499-B6E6-437B-A557-C5DD55583BC1}"/>
          </ac:picMkLst>
        </pc:picChg>
        <pc:picChg chg="add del mod modCrop">
          <ac:chgData name="Hsin Lin" userId="0d88deb3-2e43-4211-85dd-0a9db805bf04" providerId="ADAL" clId="{BF84B613-EA8B-44DB-9AB9-2960272DEA65}" dt="2019-05-03T09:55:26.573" v="659"/>
          <ac:picMkLst>
            <pc:docMk/>
            <pc:sldMk cId="3271108158" sldId="425"/>
            <ac:picMk id="42" creationId="{005EF223-3EF0-4603-AF6C-236ECC09F348}"/>
          </ac:picMkLst>
        </pc:picChg>
        <pc:cxnChg chg="mod">
          <ac:chgData name="Hsin Lin" userId="0d88deb3-2e43-4211-85dd-0a9db805bf04" providerId="ADAL" clId="{BF84B613-EA8B-44DB-9AB9-2960272DEA65}" dt="2019-05-03T09:50:21.317" v="439" actId="1076"/>
          <ac:cxnSpMkLst>
            <pc:docMk/>
            <pc:sldMk cId="3271108158" sldId="425"/>
            <ac:cxnSpMk id="16" creationId="{9F47FD14-AC0F-4A28-B978-9D30799F6771}"/>
          </ac:cxnSpMkLst>
        </pc:cxnChg>
      </pc:sldChg>
      <pc:sldChg chg="addSp delSp modSp add">
        <pc:chgData name="Hsin Lin" userId="0d88deb3-2e43-4211-85dd-0a9db805bf04" providerId="ADAL" clId="{BF84B613-EA8B-44DB-9AB9-2960272DEA65}" dt="2019-05-06T01:40:39.217" v="1419" actId="20577"/>
        <pc:sldMkLst>
          <pc:docMk/>
          <pc:sldMk cId="2664477996" sldId="987"/>
        </pc:sldMkLst>
        <pc:spChg chg="del">
          <ac:chgData name="Hsin Lin" userId="0d88deb3-2e43-4211-85dd-0a9db805bf04" providerId="ADAL" clId="{BF84B613-EA8B-44DB-9AB9-2960272DEA65}" dt="2019-05-06T01:29:04.058" v="965"/>
          <ac:spMkLst>
            <pc:docMk/>
            <pc:sldMk cId="2664477996" sldId="987"/>
            <ac:spMk id="2" creationId="{5C2F2819-8DFE-4E1A-86F4-A73605B9EA9A}"/>
          </ac:spMkLst>
        </pc:spChg>
        <pc:spChg chg="del">
          <ac:chgData name="Hsin Lin" userId="0d88deb3-2e43-4211-85dd-0a9db805bf04" providerId="ADAL" clId="{BF84B613-EA8B-44DB-9AB9-2960272DEA65}" dt="2019-05-06T01:29:04.058" v="965"/>
          <ac:spMkLst>
            <pc:docMk/>
            <pc:sldMk cId="2664477996" sldId="987"/>
            <ac:spMk id="3" creationId="{AF643BE3-66F9-4FF5-A972-0A5F6207DE84}"/>
          </ac:spMkLst>
        </pc:spChg>
        <pc:spChg chg="add mod">
          <ac:chgData name="Hsin Lin" userId="0d88deb3-2e43-4211-85dd-0a9db805bf04" providerId="ADAL" clId="{BF84B613-EA8B-44DB-9AB9-2960272DEA65}" dt="2019-05-06T01:40:39.217" v="1419" actId="20577"/>
          <ac:spMkLst>
            <pc:docMk/>
            <pc:sldMk cId="2664477996" sldId="987"/>
            <ac:spMk id="4" creationId="{AB4443DF-0905-4741-BFF9-B89851A8A89F}"/>
          </ac:spMkLst>
        </pc:spChg>
        <pc:spChg chg="add del mod">
          <ac:chgData name="Hsin Lin" userId="0d88deb3-2e43-4211-85dd-0a9db805bf04" providerId="ADAL" clId="{BF84B613-EA8B-44DB-9AB9-2960272DEA65}" dt="2019-05-06T01:29:22.241" v="973"/>
          <ac:spMkLst>
            <pc:docMk/>
            <pc:sldMk cId="2664477996" sldId="987"/>
            <ac:spMk id="5" creationId="{C5CA75BB-17D1-455E-91B2-BB08FFA9FF57}"/>
          </ac:spMkLst>
        </pc:spChg>
        <pc:spChg chg="add del mod">
          <ac:chgData name="Hsin Lin" userId="0d88deb3-2e43-4211-85dd-0a9db805bf04" providerId="ADAL" clId="{BF84B613-EA8B-44DB-9AB9-2960272DEA65}" dt="2019-05-06T01:29:22.241" v="973"/>
          <ac:spMkLst>
            <pc:docMk/>
            <pc:sldMk cId="2664477996" sldId="987"/>
            <ac:spMk id="6" creationId="{F194BB9E-2484-4AB6-A167-C8DCC8CDD9C4}"/>
          </ac:spMkLst>
        </pc:spChg>
        <pc:spChg chg="add del mod">
          <ac:chgData name="Hsin Lin" userId="0d88deb3-2e43-4211-85dd-0a9db805bf04" providerId="ADAL" clId="{BF84B613-EA8B-44DB-9AB9-2960272DEA65}" dt="2019-05-06T01:29:32.255" v="975" actId="478"/>
          <ac:spMkLst>
            <pc:docMk/>
            <pc:sldMk cId="2664477996" sldId="987"/>
            <ac:spMk id="7" creationId="{41BB34A2-9BC0-4C4E-B485-CE3D2B910300}"/>
          </ac:spMkLst>
        </pc:spChg>
        <pc:spChg chg="add mod">
          <ac:chgData name="Hsin Lin" userId="0d88deb3-2e43-4211-85dd-0a9db805bf04" providerId="ADAL" clId="{BF84B613-EA8B-44DB-9AB9-2960272DEA65}" dt="2019-05-06T01:31:53.186" v="1076" actId="164"/>
          <ac:spMkLst>
            <pc:docMk/>
            <pc:sldMk cId="2664477996" sldId="987"/>
            <ac:spMk id="9" creationId="{2E97B10F-3873-4AE3-87DB-A3E543098D7D}"/>
          </ac:spMkLst>
        </pc:spChg>
        <pc:spChg chg="add mod">
          <ac:chgData name="Hsin Lin" userId="0d88deb3-2e43-4211-85dd-0a9db805bf04" providerId="ADAL" clId="{BF84B613-EA8B-44DB-9AB9-2960272DEA65}" dt="2019-05-06T01:31:53.186" v="1076" actId="164"/>
          <ac:spMkLst>
            <pc:docMk/>
            <pc:sldMk cId="2664477996" sldId="987"/>
            <ac:spMk id="10" creationId="{6A7F909D-23FF-4CE4-9890-CCCD650239F5}"/>
          </ac:spMkLst>
        </pc:spChg>
        <pc:spChg chg="add mod">
          <ac:chgData name="Hsin Lin" userId="0d88deb3-2e43-4211-85dd-0a9db805bf04" providerId="ADAL" clId="{BF84B613-EA8B-44DB-9AB9-2960272DEA65}" dt="2019-05-06T01:31:53.186" v="1076" actId="164"/>
          <ac:spMkLst>
            <pc:docMk/>
            <pc:sldMk cId="2664477996" sldId="987"/>
            <ac:spMk id="11" creationId="{686A7AC7-8531-4CCF-90B4-2E51FDCE3974}"/>
          </ac:spMkLst>
        </pc:spChg>
        <pc:spChg chg="add mod">
          <ac:chgData name="Hsin Lin" userId="0d88deb3-2e43-4211-85dd-0a9db805bf04" providerId="ADAL" clId="{BF84B613-EA8B-44DB-9AB9-2960272DEA65}" dt="2019-05-06T01:31:53.186" v="1076" actId="164"/>
          <ac:spMkLst>
            <pc:docMk/>
            <pc:sldMk cId="2664477996" sldId="987"/>
            <ac:spMk id="12" creationId="{99808423-EF23-44B0-AF18-E48C83554B0C}"/>
          </ac:spMkLst>
        </pc:spChg>
        <pc:spChg chg="add mod">
          <ac:chgData name="Hsin Lin" userId="0d88deb3-2e43-4211-85dd-0a9db805bf04" providerId="ADAL" clId="{BF84B613-EA8B-44DB-9AB9-2960272DEA65}" dt="2019-05-06T01:31:53.186" v="1076" actId="164"/>
          <ac:spMkLst>
            <pc:docMk/>
            <pc:sldMk cId="2664477996" sldId="987"/>
            <ac:spMk id="13" creationId="{10F9A3F5-3EB6-45EF-9D29-52138751E7AF}"/>
          </ac:spMkLst>
        </pc:spChg>
        <pc:spChg chg="add mod">
          <ac:chgData name="Hsin Lin" userId="0d88deb3-2e43-4211-85dd-0a9db805bf04" providerId="ADAL" clId="{BF84B613-EA8B-44DB-9AB9-2960272DEA65}" dt="2019-05-06T01:31:53.186" v="1076" actId="164"/>
          <ac:spMkLst>
            <pc:docMk/>
            <pc:sldMk cId="2664477996" sldId="987"/>
            <ac:spMk id="14" creationId="{770CC334-1341-476B-B34D-6C9DB3823970}"/>
          </ac:spMkLst>
        </pc:spChg>
        <pc:spChg chg="add del">
          <ac:chgData name="Hsin Lin" userId="0d88deb3-2e43-4211-85dd-0a9db805bf04" providerId="ADAL" clId="{BF84B613-EA8B-44DB-9AB9-2960272DEA65}" dt="2019-05-06T01:33:17.459" v="1097" actId="478"/>
          <ac:spMkLst>
            <pc:docMk/>
            <pc:sldMk cId="2664477996" sldId="987"/>
            <ac:spMk id="16" creationId="{064B41D8-496B-46E7-AE19-AD278229088E}"/>
          </ac:spMkLst>
        </pc:spChg>
        <pc:spChg chg="add del">
          <ac:chgData name="Hsin Lin" userId="0d88deb3-2e43-4211-85dd-0a9db805bf04" providerId="ADAL" clId="{BF84B613-EA8B-44DB-9AB9-2960272DEA65}" dt="2019-05-06T01:33:16.987" v="1096" actId="478"/>
          <ac:spMkLst>
            <pc:docMk/>
            <pc:sldMk cId="2664477996" sldId="987"/>
            <ac:spMk id="17" creationId="{16FE1816-45D6-44F4-BB03-3EF30A6A5589}"/>
          </ac:spMkLst>
        </pc:spChg>
        <pc:spChg chg="add del">
          <ac:chgData name="Hsin Lin" userId="0d88deb3-2e43-4211-85dd-0a9db805bf04" providerId="ADAL" clId="{BF84B613-EA8B-44DB-9AB9-2960272DEA65}" dt="2019-05-06T01:33:16.141" v="1095" actId="478"/>
          <ac:spMkLst>
            <pc:docMk/>
            <pc:sldMk cId="2664477996" sldId="987"/>
            <ac:spMk id="18" creationId="{24017DA8-F687-4945-B281-FAFBDBE666F7}"/>
          </ac:spMkLst>
        </pc:spChg>
        <pc:spChg chg="mod topLvl">
          <ac:chgData name="Hsin Lin" userId="0d88deb3-2e43-4211-85dd-0a9db805bf04" providerId="ADAL" clId="{BF84B613-EA8B-44DB-9AB9-2960272DEA65}" dt="2019-05-06T01:33:09.368" v="1093" actId="164"/>
          <ac:spMkLst>
            <pc:docMk/>
            <pc:sldMk cId="2664477996" sldId="987"/>
            <ac:spMk id="21" creationId="{20B6D014-24AE-443E-9E2B-6F4A2FCC486A}"/>
          </ac:spMkLst>
        </pc:spChg>
        <pc:spChg chg="mod topLvl">
          <ac:chgData name="Hsin Lin" userId="0d88deb3-2e43-4211-85dd-0a9db805bf04" providerId="ADAL" clId="{BF84B613-EA8B-44DB-9AB9-2960272DEA65}" dt="2019-05-06T01:33:09.368" v="1093" actId="164"/>
          <ac:spMkLst>
            <pc:docMk/>
            <pc:sldMk cId="2664477996" sldId="987"/>
            <ac:spMk id="22" creationId="{737300AF-82DE-49AB-8390-AD5E349765E4}"/>
          </ac:spMkLst>
        </pc:spChg>
        <pc:spChg chg="mod topLvl">
          <ac:chgData name="Hsin Lin" userId="0d88deb3-2e43-4211-85dd-0a9db805bf04" providerId="ADAL" clId="{BF84B613-EA8B-44DB-9AB9-2960272DEA65}" dt="2019-05-06T01:33:09.368" v="1093" actId="164"/>
          <ac:spMkLst>
            <pc:docMk/>
            <pc:sldMk cId="2664477996" sldId="987"/>
            <ac:spMk id="23" creationId="{F055AE10-35F4-45A2-B01D-C8DBC1A559BB}"/>
          </ac:spMkLst>
        </pc:spChg>
        <pc:spChg chg="add mod">
          <ac:chgData name="Hsin Lin" userId="0d88deb3-2e43-4211-85dd-0a9db805bf04" providerId="ADAL" clId="{BF84B613-EA8B-44DB-9AB9-2960272DEA65}" dt="2019-05-06T01:39:22.808" v="1404" actId="122"/>
          <ac:spMkLst>
            <pc:docMk/>
            <pc:sldMk cId="2664477996" sldId="987"/>
            <ac:spMk id="25" creationId="{29DE5203-7298-45BD-9224-1F81A0A84B6F}"/>
          </ac:spMkLst>
        </pc:spChg>
        <pc:grpChg chg="add mod">
          <ac:chgData name="Hsin Lin" userId="0d88deb3-2e43-4211-85dd-0a9db805bf04" providerId="ADAL" clId="{BF84B613-EA8B-44DB-9AB9-2960272DEA65}" dt="2019-05-06T01:33:23.729" v="1098" actId="1076"/>
          <ac:grpSpMkLst>
            <pc:docMk/>
            <pc:sldMk cId="2664477996" sldId="987"/>
            <ac:grpSpMk id="15" creationId="{E0668CA0-5447-4C6D-AC05-049C7EB7293E}"/>
          </ac:grpSpMkLst>
        </pc:grpChg>
        <pc:grpChg chg="add del mod">
          <ac:chgData name="Hsin Lin" userId="0d88deb3-2e43-4211-85dd-0a9db805bf04" providerId="ADAL" clId="{BF84B613-EA8B-44DB-9AB9-2960272DEA65}" dt="2019-05-06T01:33:04.228" v="1092" actId="165"/>
          <ac:grpSpMkLst>
            <pc:docMk/>
            <pc:sldMk cId="2664477996" sldId="987"/>
            <ac:grpSpMk id="19" creationId="{DAD55F07-F189-4242-B0F5-14D7D18A189A}"/>
          </ac:grpSpMkLst>
        </pc:grpChg>
        <pc:grpChg chg="add mod">
          <ac:chgData name="Hsin Lin" userId="0d88deb3-2e43-4211-85dd-0a9db805bf04" providerId="ADAL" clId="{BF84B613-EA8B-44DB-9AB9-2960272DEA65}" dt="2019-05-06T01:33:27.690" v="1099" actId="1076"/>
          <ac:grpSpMkLst>
            <pc:docMk/>
            <pc:sldMk cId="2664477996" sldId="987"/>
            <ac:grpSpMk id="24" creationId="{C1736104-473E-4848-BD9E-FE0C9175378C}"/>
          </ac:grpSpMkLst>
        </pc:grpChg>
        <pc:picChg chg="add mod">
          <ac:chgData name="Hsin Lin" userId="0d88deb3-2e43-4211-85dd-0a9db805bf04" providerId="ADAL" clId="{BF84B613-EA8B-44DB-9AB9-2960272DEA65}" dt="2019-05-06T01:31:53.186" v="1076" actId="164"/>
          <ac:picMkLst>
            <pc:docMk/>
            <pc:sldMk cId="2664477996" sldId="987"/>
            <ac:picMk id="8" creationId="{432DF634-1D58-4EDD-B8B3-2054DA273C7A}"/>
          </ac:picMkLst>
        </pc:picChg>
        <pc:picChg chg="mod topLvl">
          <ac:chgData name="Hsin Lin" userId="0d88deb3-2e43-4211-85dd-0a9db805bf04" providerId="ADAL" clId="{BF84B613-EA8B-44DB-9AB9-2960272DEA65}" dt="2019-05-06T01:33:09.368" v="1093" actId="164"/>
          <ac:picMkLst>
            <pc:docMk/>
            <pc:sldMk cId="2664477996" sldId="987"/>
            <ac:picMk id="20" creationId="{B977EF24-D1F5-4C05-86F3-4DCC5FB4AAF4}"/>
          </ac:picMkLst>
        </pc:picChg>
        <pc:cxnChg chg="add mod">
          <ac:chgData name="Hsin Lin" userId="0d88deb3-2e43-4211-85dd-0a9db805bf04" providerId="ADAL" clId="{BF84B613-EA8B-44DB-9AB9-2960272DEA65}" dt="2019-05-06T01:39:44.637" v="1407"/>
          <ac:cxnSpMkLst>
            <pc:docMk/>
            <pc:sldMk cId="2664477996" sldId="987"/>
            <ac:cxnSpMk id="27" creationId="{18EEAC3A-64D1-4F9C-A996-FB50E5609B2A}"/>
          </ac:cxnSpMkLst>
        </pc:cxnChg>
        <pc:cxnChg chg="add mod">
          <ac:chgData name="Hsin Lin" userId="0d88deb3-2e43-4211-85dd-0a9db805bf04" providerId="ADAL" clId="{BF84B613-EA8B-44DB-9AB9-2960272DEA65}" dt="2019-05-06T01:40:14.285" v="1415" actId="14100"/>
          <ac:cxnSpMkLst>
            <pc:docMk/>
            <pc:sldMk cId="2664477996" sldId="987"/>
            <ac:cxnSpMk id="28" creationId="{DE79A0E4-8029-4D52-A9E7-3B09FFEFC7C0}"/>
          </ac:cxnSpMkLst>
        </pc:cxnChg>
        <pc:cxnChg chg="add mod">
          <ac:chgData name="Hsin Lin" userId="0d88deb3-2e43-4211-85dd-0a9db805bf04" providerId="ADAL" clId="{BF84B613-EA8B-44DB-9AB9-2960272DEA65}" dt="2019-05-06T01:40:03.241" v="1414" actId="14100"/>
          <ac:cxnSpMkLst>
            <pc:docMk/>
            <pc:sldMk cId="2664477996" sldId="987"/>
            <ac:cxnSpMk id="31" creationId="{E0F61B12-B426-4E35-B75A-D6F65199E729}"/>
          </ac:cxnSpMkLst>
        </pc:cxnChg>
      </pc:sldChg>
      <pc:sldChg chg="addSp delSp modSp add ord">
        <pc:chgData name="Hsin Lin" userId="0d88deb3-2e43-4211-85dd-0a9db805bf04" providerId="ADAL" clId="{BF84B613-EA8B-44DB-9AB9-2960272DEA65}" dt="2019-05-06T05:31:20.428" v="3085" actId="20577"/>
        <pc:sldMkLst>
          <pc:docMk/>
          <pc:sldMk cId="2127508192" sldId="988"/>
        </pc:sldMkLst>
        <pc:spChg chg="add mod">
          <ac:chgData name="Hsin Lin" userId="0d88deb3-2e43-4211-85dd-0a9db805bf04" providerId="ADAL" clId="{BF84B613-EA8B-44DB-9AB9-2960272DEA65}" dt="2019-05-06T05:31:20.428" v="3085" actId="20577"/>
          <ac:spMkLst>
            <pc:docMk/>
            <pc:sldMk cId="2127508192" sldId="988"/>
            <ac:spMk id="2" creationId="{805184B4-22A0-47E1-BA28-DAF2443AE090}"/>
          </ac:spMkLst>
        </pc:spChg>
        <pc:spChg chg="mod">
          <ac:chgData name="Hsin Lin" userId="0d88deb3-2e43-4211-85dd-0a9db805bf04" providerId="ADAL" clId="{BF84B613-EA8B-44DB-9AB9-2960272DEA65}" dt="2019-05-06T01:35:57.774" v="1227" actId="20577"/>
          <ac:spMkLst>
            <pc:docMk/>
            <pc:sldMk cId="2127508192" sldId="988"/>
            <ac:spMk id="4" creationId="{AB4443DF-0905-4741-BFF9-B89851A8A89F}"/>
          </ac:spMkLst>
        </pc:spChg>
        <pc:spChg chg="add del">
          <ac:chgData name="Hsin Lin" userId="0d88deb3-2e43-4211-85dd-0a9db805bf04" providerId="ADAL" clId="{BF84B613-EA8B-44DB-9AB9-2960272DEA65}" dt="2019-05-06T05:27:23.858" v="2791"/>
          <ac:spMkLst>
            <pc:docMk/>
            <pc:sldMk cId="2127508192" sldId="988"/>
            <ac:spMk id="17" creationId="{E5D1A967-EE50-423B-B6FA-AC612A8E04EE}"/>
          </ac:spMkLst>
        </pc:spChg>
        <pc:grpChg chg="del">
          <ac:chgData name="Hsin Lin" userId="0d88deb3-2e43-4211-85dd-0a9db805bf04" providerId="ADAL" clId="{BF84B613-EA8B-44DB-9AB9-2960272DEA65}" dt="2019-05-06T01:33:32.464" v="1101" actId="478"/>
          <ac:grpSpMkLst>
            <pc:docMk/>
            <pc:sldMk cId="2127508192" sldId="988"/>
            <ac:grpSpMk id="15" creationId="{E0668CA0-5447-4C6D-AC05-049C7EB7293E}"/>
          </ac:grpSpMkLst>
        </pc:grpChg>
      </pc:sldChg>
      <pc:sldChg chg="addSp delSp modSp add">
        <pc:chgData name="Hsin Lin" userId="0d88deb3-2e43-4211-85dd-0a9db805bf04" providerId="ADAL" clId="{BF84B613-EA8B-44DB-9AB9-2960272DEA65}" dt="2019-05-06T01:44:16.902" v="1568" actId="20577"/>
        <pc:sldMkLst>
          <pc:docMk/>
          <pc:sldMk cId="2715055156" sldId="989"/>
        </pc:sldMkLst>
        <pc:spChg chg="mod">
          <ac:chgData name="Hsin Lin" userId="0d88deb3-2e43-4211-85dd-0a9db805bf04" providerId="ADAL" clId="{BF84B613-EA8B-44DB-9AB9-2960272DEA65}" dt="2019-05-06T01:44:16.902" v="1568" actId="20577"/>
          <ac:spMkLst>
            <pc:docMk/>
            <pc:sldMk cId="2715055156" sldId="989"/>
            <ac:spMk id="2" creationId="{805184B4-22A0-47E1-BA28-DAF2443AE090}"/>
          </ac:spMkLst>
        </pc:spChg>
        <pc:spChg chg="mod">
          <ac:chgData name="Hsin Lin" userId="0d88deb3-2e43-4211-85dd-0a9db805bf04" providerId="ADAL" clId="{BF84B613-EA8B-44DB-9AB9-2960272DEA65}" dt="2019-05-06T01:40:54.326" v="1443" actId="20577"/>
          <ac:spMkLst>
            <pc:docMk/>
            <pc:sldMk cId="2715055156" sldId="989"/>
            <ac:spMk id="4" creationId="{AB4443DF-0905-4741-BFF9-B89851A8A89F}"/>
          </ac:spMkLst>
        </pc:spChg>
        <pc:grpChg chg="add">
          <ac:chgData name="Hsin Lin" userId="0d88deb3-2e43-4211-85dd-0a9db805bf04" providerId="ADAL" clId="{BF84B613-EA8B-44DB-9AB9-2960272DEA65}" dt="2019-05-06T01:42:58.935" v="1452"/>
          <ac:grpSpMkLst>
            <pc:docMk/>
            <pc:sldMk cId="2715055156" sldId="989"/>
            <ac:grpSpMk id="9" creationId="{BE137EA4-8B57-4D84-9646-6D24A19EBC06}"/>
          </ac:grpSpMkLst>
        </pc:grpChg>
        <pc:grpChg chg="del">
          <ac:chgData name="Hsin Lin" userId="0d88deb3-2e43-4211-85dd-0a9db805bf04" providerId="ADAL" clId="{BF84B613-EA8B-44DB-9AB9-2960272DEA65}" dt="2019-05-06T01:42:55.619" v="1451" actId="478"/>
          <ac:grpSpMkLst>
            <pc:docMk/>
            <pc:sldMk cId="2715055156" sldId="989"/>
            <ac:grpSpMk id="24" creationId="{C1736104-473E-4848-BD9E-FE0C9175378C}"/>
          </ac:grpSpMkLst>
        </pc:grpChg>
      </pc:sldChg>
      <pc:sldChg chg="addSp delSp modSp add">
        <pc:chgData name="Hsin Lin" userId="0d88deb3-2e43-4211-85dd-0a9db805bf04" providerId="ADAL" clId="{BF84B613-EA8B-44DB-9AB9-2960272DEA65}" dt="2019-05-06T01:57:10.062" v="1662" actId="20577"/>
        <pc:sldMkLst>
          <pc:docMk/>
          <pc:sldMk cId="1978687641" sldId="990"/>
        </pc:sldMkLst>
        <pc:spChg chg="del">
          <ac:chgData name="Hsin Lin" userId="0d88deb3-2e43-4211-85dd-0a9db805bf04" providerId="ADAL" clId="{BF84B613-EA8B-44DB-9AB9-2960272DEA65}" dt="2019-05-06T01:48:12.144" v="1572"/>
          <ac:spMkLst>
            <pc:docMk/>
            <pc:sldMk cId="1978687641" sldId="990"/>
            <ac:spMk id="2" creationId="{D9BBD355-B822-40D1-B2E9-A5C02CE2B556}"/>
          </ac:spMkLst>
        </pc:spChg>
        <pc:spChg chg="del">
          <ac:chgData name="Hsin Lin" userId="0d88deb3-2e43-4211-85dd-0a9db805bf04" providerId="ADAL" clId="{BF84B613-EA8B-44DB-9AB9-2960272DEA65}" dt="2019-05-06T01:48:12.144" v="1572"/>
          <ac:spMkLst>
            <pc:docMk/>
            <pc:sldMk cId="1978687641" sldId="990"/>
            <ac:spMk id="3" creationId="{792CF4A5-D7F4-429B-9EC4-C14DA17D7BF1}"/>
          </ac:spMkLst>
        </pc:spChg>
        <pc:spChg chg="add del mod">
          <ac:chgData name="Hsin Lin" userId="0d88deb3-2e43-4211-85dd-0a9db805bf04" providerId="ADAL" clId="{BF84B613-EA8B-44DB-9AB9-2960272DEA65}" dt="2019-05-06T01:48:50.717" v="1574"/>
          <ac:spMkLst>
            <pc:docMk/>
            <pc:sldMk cId="1978687641" sldId="990"/>
            <ac:spMk id="4" creationId="{1562702F-65C9-4A72-B5C7-C410024B299D}"/>
          </ac:spMkLst>
        </pc:spChg>
        <pc:spChg chg="add del mod">
          <ac:chgData name="Hsin Lin" userId="0d88deb3-2e43-4211-85dd-0a9db805bf04" providerId="ADAL" clId="{BF84B613-EA8B-44DB-9AB9-2960272DEA65}" dt="2019-05-06T01:48:40.035" v="1573" actId="931"/>
          <ac:spMkLst>
            <pc:docMk/>
            <pc:sldMk cId="1978687641" sldId="990"/>
            <ac:spMk id="5" creationId="{E7E94A1E-7C32-40A0-8AC4-17D442FC64E1}"/>
          </ac:spMkLst>
        </pc:spChg>
        <pc:spChg chg="add del mod">
          <ac:chgData name="Hsin Lin" userId="0d88deb3-2e43-4211-85dd-0a9db805bf04" providerId="ADAL" clId="{BF84B613-EA8B-44DB-9AB9-2960272DEA65}" dt="2019-05-06T01:48:50.717" v="1574"/>
          <ac:spMkLst>
            <pc:docMk/>
            <pc:sldMk cId="1978687641" sldId="990"/>
            <ac:spMk id="6" creationId="{EE9A87CA-FC0C-47D6-9FA0-76DBC8885700}"/>
          </ac:spMkLst>
        </pc:spChg>
        <pc:spChg chg="add mod">
          <ac:chgData name="Hsin Lin" userId="0d88deb3-2e43-4211-85dd-0a9db805bf04" providerId="ADAL" clId="{BF84B613-EA8B-44DB-9AB9-2960272DEA65}" dt="2019-05-06T01:57:10.062" v="1662" actId="20577"/>
          <ac:spMkLst>
            <pc:docMk/>
            <pc:sldMk cId="1978687641" sldId="990"/>
            <ac:spMk id="9" creationId="{77590A46-D7A7-454B-8DAD-7E57160ED163}"/>
          </ac:spMkLst>
        </pc:spChg>
        <pc:spChg chg="add mod">
          <ac:chgData name="Hsin Lin" userId="0d88deb3-2e43-4211-85dd-0a9db805bf04" providerId="ADAL" clId="{BF84B613-EA8B-44DB-9AB9-2960272DEA65}" dt="2019-05-06T01:54:01.560" v="1618" actId="14100"/>
          <ac:spMkLst>
            <pc:docMk/>
            <pc:sldMk cId="1978687641" sldId="990"/>
            <ac:spMk id="10" creationId="{0BC96294-8D2E-47D2-BB87-47A49806323D}"/>
          </ac:spMkLst>
        </pc:spChg>
        <pc:spChg chg="add mod">
          <ac:chgData name="Hsin Lin" userId="0d88deb3-2e43-4211-85dd-0a9db805bf04" providerId="ADAL" clId="{BF84B613-EA8B-44DB-9AB9-2960272DEA65}" dt="2019-05-06T01:56:39.192" v="1625" actId="1076"/>
          <ac:spMkLst>
            <pc:docMk/>
            <pc:sldMk cId="1978687641" sldId="990"/>
            <ac:spMk id="11" creationId="{F754A918-5986-418D-A21D-B8BEBBA3F1FC}"/>
          </ac:spMkLst>
        </pc:spChg>
        <pc:picChg chg="add mod modCrop">
          <ac:chgData name="Hsin Lin" userId="0d88deb3-2e43-4211-85dd-0a9db805bf04" providerId="ADAL" clId="{BF84B613-EA8B-44DB-9AB9-2960272DEA65}" dt="2019-05-06T01:53:24.092" v="1609" actId="14100"/>
          <ac:picMkLst>
            <pc:docMk/>
            <pc:sldMk cId="1978687641" sldId="990"/>
            <ac:picMk id="8" creationId="{78B5889A-059A-498D-9547-362A6283313D}"/>
          </ac:picMkLst>
        </pc:picChg>
      </pc:sldChg>
      <pc:sldChg chg="addSp delSp modSp add ord">
        <pc:chgData name="Hsin Lin" userId="0d88deb3-2e43-4211-85dd-0a9db805bf04" providerId="ADAL" clId="{BF84B613-EA8B-44DB-9AB9-2960272DEA65}" dt="2019-05-06T01:59:58.738" v="1712" actId="1076"/>
        <pc:sldMkLst>
          <pc:docMk/>
          <pc:sldMk cId="170094624" sldId="991"/>
        </pc:sldMkLst>
        <pc:spChg chg="mod">
          <ac:chgData name="Hsin Lin" userId="0d88deb3-2e43-4211-85dd-0a9db805bf04" providerId="ADAL" clId="{BF84B613-EA8B-44DB-9AB9-2960272DEA65}" dt="2019-05-06T01:59:52.655" v="1711" actId="20577"/>
          <ac:spMkLst>
            <pc:docMk/>
            <pc:sldMk cId="170094624" sldId="991"/>
            <ac:spMk id="2" creationId="{331EE2B8-886F-486A-BB52-0F75C18DDE4D}"/>
          </ac:spMkLst>
        </pc:spChg>
        <pc:spChg chg="del">
          <ac:chgData name="Hsin Lin" userId="0d88deb3-2e43-4211-85dd-0a9db805bf04" providerId="ADAL" clId="{BF84B613-EA8B-44DB-9AB9-2960272DEA65}" dt="2019-05-06T01:49:06.806" v="1577" actId="931"/>
          <ac:spMkLst>
            <pc:docMk/>
            <pc:sldMk cId="170094624" sldId="991"/>
            <ac:spMk id="3" creationId="{7A5559AB-0605-43F9-8E2C-5BE93A0847E8}"/>
          </ac:spMkLst>
        </pc:spChg>
        <pc:spChg chg="add del">
          <ac:chgData name="Hsin Lin" userId="0d88deb3-2e43-4211-85dd-0a9db805bf04" providerId="ADAL" clId="{BF84B613-EA8B-44DB-9AB9-2960272DEA65}" dt="2019-05-06T01:59:25.358" v="1665"/>
          <ac:spMkLst>
            <pc:docMk/>
            <pc:sldMk cId="170094624" sldId="991"/>
            <ac:spMk id="7" creationId="{F7FF037F-3C59-497E-9086-C0A7D482638C}"/>
          </ac:spMkLst>
        </pc:spChg>
        <pc:spChg chg="add del">
          <ac:chgData name="Hsin Lin" userId="0d88deb3-2e43-4211-85dd-0a9db805bf04" providerId="ADAL" clId="{BF84B613-EA8B-44DB-9AB9-2960272DEA65}" dt="2019-05-06T01:59:25.358" v="1665"/>
          <ac:spMkLst>
            <pc:docMk/>
            <pc:sldMk cId="170094624" sldId="991"/>
            <ac:spMk id="8" creationId="{C5B65EE7-1436-4451-964E-8E5C6411FDA0}"/>
          </ac:spMkLst>
        </pc:spChg>
        <pc:spChg chg="add mod">
          <ac:chgData name="Hsin Lin" userId="0d88deb3-2e43-4211-85dd-0a9db805bf04" providerId="ADAL" clId="{BF84B613-EA8B-44DB-9AB9-2960272DEA65}" dt="2019-05-06T01:59:34.359" v="1668" actId="14100"/>
          <ac:spMkLst>
            <pc:docMk/>
            <pc:sldMk cId="170094624" sldId="991"/>
            <ac:spMk id="9" creationId="{C3CF73F5-B02F-46B0-BFA3-0F4EC6336BAE}"/>
          </ac:spMkLst>
        </pc:spChg>
        <pc:spChg chg="add mod">
          <ac:chgData name="Hsin Lin" userId="0d88deb3-2e43-4211-85dd-0a9db805bf04" providerId="ADAL" clId="{BF84B613-EA8B-44DB-9AB9-2960272DEA65}" dt="2019-05-06T01:59:58.738" v="1712" actId="1076"/>
          <ac:spMkLst>
            <pc:docMk/>
            <pc:sldMk cId="170094624" sldId="991"/>
            <ac:spMk id="10" creationId="{44DFB7EA-E2FE-4F94-ADD4-E1F60BBC7A82}"/>
          </ac:spMkLst>
        </pc:spChg>
        <pc:picChg chg="add mod modCrop">
          <ac:chgData name="Hsin Lin" userId="0d88deb3-2e43-4211-85dd-0a9db805bf04" providerId="ADAL" clId="{BF84B613-EA8B-44DB-9AB9-2960272DEA65}" dt="2019-05-06T01:51:38.095" v="1605" actId="14100"/>
          <ac:picMkLst>
            <pc:docMk/>
            <pc:sldMk cId="170094624" sldId="991"/>
            <ac:picMk id="5" creationId="{E45B64DD-1716-4F02-B0E5-871669214E85}"/>
          </ac:picMkLst>
        </pc:picChg>
        <pc:picChg chg="add del">
          <ac:chgData name="Hsin Lin" userId="0d88deb3-2e43-4211-85dd-0a9db805bf04" providerId="ADAL" clId="{BF84B613-EA8B-44DB-9AB9-2960272DEA65}" dt="2019-05-06T01:59:25.358" v="1665"/>
          <ac:picMkLst>
            <pc:docMk/>
            <pc:sldMk cId="170094624" sldId="991"/>
            <ac:picMk id="6" creationId="{CB09EB4C-A832-410E-B91E-A916F61E009B}"/>
          </ac:picMkLst>
        </pc:picChg>
      </pc:sldChg>
      <pc:sldChg chg="addSp delSp modSp add">
        <pc:chgData name="Hsin Lin" userId="0d88deb3-2e43-4211-85dd-0a9db805bf04" providerId="ADAL" clId="{BF84B613-EA8B-44DB-9AB9-2960272DEA65}" dt="2019-05-06T05:43:41.436" v="3654" actId="20577"/>
        <pc:sldMkLst>
          <pc:docMk/>
          <pc:sldMk cId="649190098" sldId="996"/>
        </pc:sldMkLst>
        <pc:spChg chg="mod">
          <ac:chgData name="Hsin Lin" userId="0d88deb3-2e43-4211-85dd-0a9db805bf04" providerId="ADAL" clId="{BF84B613-EA8B-44DB-9AB9-2960272DEA65}" dt="2019-05-06T05:43:41.436" v="3654" actId="20577"/>
          <ac:spMkLst>
            <pc:docMk/>
            <pc:sldMk cId="649190098" sldId="996"/>
            <ac:spMk id="2" creationId="{331EE2B8-886F-486A-BB52-0F75C18DDE4D}"/>
          </ac:spMkLst>
        </pc:spChg>
        <pc:spChg chg="add del mod">
          <ac:chgData name="Hsin Lin" userId="0d88deb3-2e43-4211-85dd-0a9db805bf04" providerId="ADAL" clId="{BF84B613-EA8B-44DB-9AB9-2960272DEA65}" dt="2019-05-06T02:03:06.206" v="1751"/>
          <ac:spMkLst>
            <pc:docMk/>
            <pc:sldMk cId="649190098" sldId="996"/>
            <ac:spMk id="3" creationId="{3BE32DA9-61CD-4D10-869B-FB4D20E1B5D5}"/>
          </ac:spMkLst>
        </pc:spChg>
        <pc:spChg chg="add del mod">
          <ac:chgData name="Hsin Lin" userId="0d88deb3-2e43-4211-85dd-0a9db805bf04" providerId="ADAL" clId="{BF84B613-EA8B-44DB-9AB9-2960272DEA65}" dt="2019-05-06T02:04:05.484" v="1764"/>
          <ac:spMkLst>
            <pc:docMk/>
            <pc:sldMk cId="649190098" sldId="996"/>
            <ac:spMk id="4" creationId="{D0F678B0-A858-4954-A7F8-86BBF0206800}"/>
          </ac:spMkLst>
        </pc:spChg>
        <pc:spChg chg="add mod">
          <ac:chgData name="Hsin Lin" userId="0d88deb3-2e43-4211-85dd-0a9db805bf04" providerId="ADAL" clId="{BF84B613-EA8B-44DB-9AB9-2960272DEA65}" dt="2019-05-06T02:06:43.652" v="1780" actId="14100"/>
          <ac:spMkLst>
            <pc:docMk/>
            <pc:sldMk cId="649190098" sldId="996"/>
            <ac:spMk id="8" creationId="{B29302C3-A3B0-4667-A320-B647A20D2757}"/>
          </ac:spMkLst>
        </pc:spChg>
        <pc:spChg chg="mod">
          <ac:chgData name="Hsin Lin" userId="0d88deb3-2e43-4211-85dd-0a9db805bf04" providerId="ADAL" clId="{BF84B613-EA8B-44DB-9AB9-2960272DEA65}" dt="2019-05-06T02:06:14.007" v="1776" actId="14100"/>
          <ac:spMkLst>
            <pc:docMk/>
            <pc:sldMk cId="649190098" sldId="996"/>
            <ac:spMk id="9" creationId="{C3CF73F5-B02F-46B0-BFA3-0F4EC6336BAE}"/>
          </ac:spMkLst>
        </pc:spChg>
        <pc:spChg chg="mod">
          <ac:chgData name="Hsin Lin" userId="0d88deb3-2e43-4211-85dd-0a9db805bf04" providerId="ADAL" clId="{BF84B613-EA8B-44DB-9AB9-2960272DEA65}" dt="2019-05-06T02:03:45.456" v="1755" actId="1076"/>
          <ac:spMkLst>
            <pc:docMk/>
            <pc:sldMk cId="649190098" sldId="996"/>
            <ac:spMk id="10" creationId="{44DFB7EA-E2FE-4F94-ADD4-E1F60BBC7A82}"/>
          </ac:spMkLst>
        </pc:spChg>
        <pc:spChg chg="add mod">
          <ac:chgData name="Hsin Lin" userId="0d88deb3-2e43-4211-85dd-0a9db805bf04" providerId="ADAL" clId="{BF84B613-EA8B-44DB-9AB9-2960272DEA65}" dt="2019-05-06T02:09:29.069" v="1832" actId="1076"/>
          <ac:spMkLst>
            <pc:docMk/>
            <pc:sldMk cId="649190098" sldId="996"/>
            <ac:spMk id="16" creationId="{E01F347A-7638-401A-B460-7FA362C9FF88}"/>
          </ac:spMkLst>
        </pc:spChg>
        <pc:picChg chg="add del mod">
          <ac:chgData name="Hsin Lin" userId="0d88deb3-2e43-4211-85dd-0a9db805bf04" providerId="ADAL" clId="{BF84B613-EA8B-44DB-9AB9-2960272DEA65}" dt="2019-05-06T02:05:43.970" v="1769" actId="1076"/>
          <ac:picMkLst>
            <pc:docMk/>
            <pc:sldMk cId="649190098" sldId="996"/>
            <ac:picMk id="5" creationId="{E45B64DD-1716-4F02-B0E5-871669214E85}"/>
          </ac:picMkLst>
        </pc:picChg>
        <pc:picChg chg="add mod">
          <ac:chgData name="Hsin Lin" userId="0d88deb3-2e43-4211-85dd-0a9db805bf04" providerId="ADAL" clId="{BF84B613-EA8B-44DB-9AB9-2960272DEA65}" dt="2019-05-06T02:06:03.088" v="1774" actId="1076"/>
          <ac:picMkLst>
            <pc:docMk/>
            <pc:sldMk cId="649190098" sldId="996"/>
            <ac:picMk id="7" creationId="{8ABBA7D4-8D1C-4687-A80F-0CE442CDBB85}"/>
          </ac:picMkLst>
        </pc:picChg>
        <pc:cxnChg chg="add mod">
          <ac:chgData name="Hsin Lin" userId="0d88deb3-2e43-4211-85dd-0a9db805bf04" providerId="ADAL" clId="{BF84B613-EA8B-44DB-9AB9-2960272DEA65}" dt="2019-05-06T02:06:57.211" v="1784" actId="1582"/>
          <ac:cxnSpMkLst>
            <pc:docMk/>
            <pc:sldMk cId="649190098" sldId="996"/>
            <ac:cxnSpMk id="11" creationId="{B79ED9A0-3673-4351-BC8C-2A750F59B90F}"/>
          </ac:cxnSpMkLst>
        </pc:cxnChg>
      </pc:sldChg>
      <pc:sldChg chg="addSp delSp modSp add">
        <pc:chgData name="Hsin Lin" userId="0d88deb3-2e43-4211-85dd-0a9db805bf04" providerId="ADAL" clId="{BF84B613-EA8B-44DB-9AB9-2960272DEA65}" dt="2019-05-06T05:43:45.621" v="3655" actId="20577"/>
        <pc:sldMkLst>
          <pc:docMk/>
          <pc:sldMk cId="2212756567" sldId="999"/>
        </pc:sldMkLst>
        <pc:spChg chg="mod">
          <ac:chgData name="Hsin Lin" userId="0d88deb3-2e43-4211-85dd-0a9db805bf04" providerId="ADAL" clId="{BF84B613-EA8B-44DB-9AB9-2960272DEA65}" dt="2019-05-06T05:43:45.621" v="3655" actId="20577"/>
          <ac:spMkLst>
            <pc:docMk/>
            <pc:sldMk cId="2212756567" sldId="999"/>
            <ac:spMk id="2" creationId="{95BC3B76-C70A-4060-A7A5-FAC5B3B5CB67}"/>
          </ac:spMkLst>
        </pc:spChg>
        <pc:spChg chg="del">
          <ac:chgData name="Hsin Lin" userId="0d88deb3-2e43-4211-85dd-0a9db805bf04" providerId="ADAL" clId="{BF84B613-EA8B-44DB-9AB9-2960272DEA65}" dt="2019-05-06T05:08:47.831" v="2000" actId="931"/>
          <ac:spMkLst>
            <pc:docMk/>
            <pc:sldMk cId="2212756567" sldId="999"/>
            <ac:spMk id="3" creationId="{2C08111A-E68C-4798-A917-119F9E2C9313}"/>
          </ac:spMkLst>
        </pc:spChg>
        <pc:spChg chg="add mod">
          <ac:chgData name="Hsin Lin" userId="0d88deb3-2e43-4211-85dd-0a9db805bf04" providerId="ADAL" clId="{BF84B613-EA8B-44DB-9AB9-2960272DEA65}" dt="2019-05-06T05:10:00.380" v="2020" actId="1076"/>
          <ac:spMkLst>
            <pc:docMk/>
            <pc:sldMk cId="2212756567" sldId="999"/>
            <ac:spMk id="8" creationId="{8310B865-7A76-48C4-8D56-7D9F68472657}"/>
          </ac:spMkLst>
        </pc:spChg>
        <pc:spChg chg="add mod">
          <ac:chgData name="Hsin Lin" userId="0d88deb3-2e43-4211-85dd-0a9db805bf04" providerId="ADAL" clId="{BF84B613-EA8B-44DB-9AB9-2960272DEA65}" dt="2019-05-06T05:10:00.380" v="2020" actId="1076"/>
          <ac:spMkLst>
            <pc:docMk/>
            <pc:sldMk cId="2212756567" sldId="999"/>
            <ac:spMk id="9" creationId="{76478F79-483C-45DB-BEC2-CF0E168E0BED}"/>
          </ac:spMkLst>
        </pc:spChg>
        <pc:spChg chg="add mod">
          <ac:chgData name="Hsin Lin" userId="0d88deb3-2e43-4211-85dd-0a9db805bf04" providerId="ADAL" clId="{BF84B613-EA8B-44DB-9AB9-2960272DEA65}" dt="2019-05-06T05:10:19.595" v="2024" actId="14100"/>
          <ac:spMkLst>
            <pc:docMk/>
            <pc:sldMk cId="2212756567" sldId="999"/>
            <ac:spMk id="11" creationId="{73856AF6-98F0-4F0C-AFCF-5C945D0C31FF}"/>
          </ac:spMkLst>
        </pc:spChg>
        <pc:spChg chg="add mod">
          <ac:chgData name="Hsin Lin" userId="0d88deb3-2e43-4211-85dd-0a9db805bf04" providerId="ADAL" clId="{BF84B613-EA8B-44DB-9AB9-2960272DEA65}" dt="2019-05-06T05:12:46.557" v="2146" actId="14100"/>
          <ac:spMkLst>
            <pc:docMk/>
            <pc:sldMk cId="2212756567" sldId="999"/>
            <ac:spMk id="19" creationId="{0BB50BF1-0AB5-47D7-A733-79FE6696A188}"/>
          </ac:spMkLst>
        </pc:spChg>
        <pc:picChg chg="add mod modCrop">
          <ac:chgData name="Hsin Lin" userId="0d88deb3-2e43-4211-85dd-0a9db805bf04" providerId="ADAL" clId="{BF84B613-EA8B-44DB-9AB9-2960272DEA65}" dt="2019-05-06T05:09:48.759" v="2016" actId="1076"/>
          <ac:picMkLst>
            <pc:docMk/>
            <pc:sldMk cId="2212756567" sldId="999"/>
            <ac:picMk id="5" creationId="{65052585-6B43-4E61-B7F7-0710EC3A74B9}"/>
          </ac:picMkLst>
        </pc:picChg>
        <pc:picChg chg="add mod modCrop">
          <ac:chgData name="Hsin Lin" userId="0d88deb3-2e43-4211-85dd-0a9db805bf04" providerId="ADAL" clId="{BF84B613-EA8B-44DB-9AB9-2960272DEA65}" dt="2019-05-06T05:09:47.274" v="2015" actId="1076"/>
          <ac:picMkLst>
            <pc:docMk/>
            <pc:sldMk cId="2212756567" sldId="999"/>
            <ac:picMk id="7" creationId="{4E6823D6-D4AA-4634-9AB7-E6785D68F095}"/>
          </ac:picMkLst>
        </pc:picChg>
        <pc:picChg chg="add del">
          <ac:chgData name="Hsin Lin" userId="0d88deb3-2e43-4211-85dd-0a9db805bf04" providerId="ADAL" clId="{BF84B613-EA8B-44DB-9AB9-2960272DEA65}" dt="2019-05-06T05:10:13.554" v="2022" actId="478"/>
          <ac:picMkLst>
            <pc:docMk/>
            <pc:sldMk cId="2212756567" sldId="999"/>
            <ac:picMk id="10" creationId="{02985A72-E481-448E-8DA8-8A276964C44C}"/>
          </ac:picMkLst>
        </pc:picChg>
        <pc:cxnChg chg="add mod">
          <ac:chgData name="Hsin Lin" userId="0d88deb3-2e43-4211-85dd-0a9db805bf04" providerId="ADAL" clId="{BF84B613-EA8B-44DB-9AB9-2960272DEA65}" dt="2019-05-06T05:10:33.680" v="2029" actId="14100"/>
          <ac:cxnSpMkLst>
            <pc:docMk/>
            <pc:sldMk cId="2212756567" sldId="999"/>
            <ac:cxnSpMk id="12" creationId="{F6B5423B-74D4-4EBD-9BDF-0B973DD159F5}"/>
          </ac:cxnSpMkLst>
        </pc:cxnChg>
      </pc:sldChg>
      <pc:sldChg chg="addSp delSp modSp add">
        <pc:chgData name="Hsin Lin" userId="0d88deb3-2e43-4211-85dd-0a9db805bf04" providerId="ADAL" clId="{BF84B613-EA8B-44DB-9AB9-2960272DEA65}" dt="2019-05-06T05:44:05.870" v="3659" actId="12"/>
        <pc:sldMkLst>
          <pc:docMk/>
          <pc:sldMk cId="1295620444" sldId="1000"/>
        </pc:sldMkLst>
        <pc:spChg chg="mod">
          <ac:chgData name="Hsin Lin" userId="0d88deb3-2e43-4211-85dd-0a9db805bf04" providerId="ADAL" clId="{BF84B613-EA8B-44DB-9AB9-2960272DEA65}" dt="2019-05-06T05:13:24.503" v="2209" actId="20577"/>
          <ac:spMkLst>
            <pc:docMk/>
            <pc:sldMk cId="1295620444" sldId="1000"/>
            <ac:spMk id="2" creationId="{946DA7D4-F8D8-44CC-AC85-45CB6AAFE710}"/>
          </ac:spMkLst>
        </pc:spChg>
        <pc:spChg chg="del">
          <ac:chgData name="Hsin Lin" userId="0d88deb3-2e43-4211-85dd-0a9db805bf04" providerId="ADAL" clId="{BF84B613-EA8B-44DB-9AB9-2960272DEA65}" dt="2019-05-06T05:13:40.010" v="2212" actId="478"/>
          <ac:spMkLst>
            <pc:docMk/>
            <pc:sldMk cId="1295620444" sldId="1000"/>
            <ac:spMk id="3" creationId="{C6693067-2D4A-4F7B-8285-1DE609DC55F9}"/>
          </ac:spMkLst>
        </pc:spChg>
        <pc:spChg chg="add del">
          <ac:chgData name="Hsin Lin" userId="0d88deb3-2e43-4211-85dd-0a9db805bf04" providerId="ADAL" clId="{BF84B613-EA8B-44DB-9AB9-2960272DEA65}" dt="2019-05-06T05:13:38.227" v="2211"/>
          <ac:spMkLst>
            <pc:docMk/>
            <pc:sldMk cId="1295620444" sldId="1000"/>
            <ac:spMk id="4" creationId="{1A375D45-BE87-4720-B174-C33D43D44D5F}"/>
          </ac:spMkLst>
        </pc:spChg>
        <pc:spChg chg="add del">
          <ac:chgData name="Hsin Lin" userId="0d88deb3-2e43-4211-85dd-0a9db805bf04" providerId="ADAL" clId="{BF84B613-EA8B-44DB-9AB9-2960272DEA65}" dt="2019-05-06T05:13:38.227" v="2211"/>
          <ac:spMkLst>
            <pc:docMk/>
            <pc:sldMk cId="1295620444" sldId="1000"/>
            <ac:spMk id="5" creationId="{6A34A3FA-57E3-4C3C-940A-587033CAC9CC}"/>
          </ac:spMkLst>
        </pc:spChg>
        <pc:spChg chg="add mod">
          <ac:chgData name="Hsin Lin" userId="0d88deb3-2e43-4211-85dd-0a9db805bf04" providerId="ADAL" clId="{BF84B613-EA8B-44DB-9AB9-2960272DEA65}" dt="2019-05-06T05:14:00.165" v="2219" actId="14100"/>
          <ac:spMkLst>
            <pc:docMk/>
            <pc:sldMk cId="1295620444" sldId="1000"/>
            <ac:spMk id="7" creationId="{F6E4AD73-0BD1-4515-ADE4-7523D85C9F56}"/>
          </ac:spMkLst>
        </pc:spChg>
        <pc:spChg chg="add mod">
          <ac:chgData name="Hsin Lin" userId="0d88deb3-2e43-4211-85dd-0a9db805bf04" providerId="ADAL" clId="{BF84B613-EA8B-44DB-9AB9-2960272DEA65}" dt="2019-05-06T05:13:55.244" v="2217" actId="14100"/>
          <ac:spMkLst>
            <pc:docMk/>
            <pc:sldMk cId="1295620444" sldId="1000"/>
            <ac:spMk id="8" creationId="{F5D6C510-0E20-409E-8892-068E0F8F271D}"/>
          </ac:spMkLst>
        </pc:spChg>
        <pc:spChg chg="add mod">
          <ac:chgData name="Hsin Lin" userId="0d88deb3-2e43-4211-85dd-0a9db805bf04" providerId="ADAL" clId="{BF84B613-EA8B-44DB-9AB9-2960272DEA65}" dt="2019-05-06T05:15:26.883" v="2240" actId="1076"/>
          <ac:spMkLst>
            <pc:docMk/>
            <pc:sldMk cId="1295620444" sldId="1000"/>
            <ac:spMk id="9" creationId="{CD951EC5-D7D6-4459-94B2-B7A143557E69}"/>
          </ac:spMkLst>
        </pc:spChg>
        <pc:spChg chg="add mod">
          <ac:chgData name="Hsin Lin" userId="0d88deb3-2e43-4211-85dd-0a9db805bf04" providerId="ADAL" clId="{BF84B613-EA8B-44DB-9AB9-2960272DEA65}" dt="2019-05-06T05:15:32.475" v="2241" actId="1076"/>
          <ac:spMkLst>
            <pc:docMk/>
            <pc:sldMk cId="1295620444" sldId="1000"/>
            <ac:spMk id="10" creationId="{EB7F420E-00A5-4819-B94E-0DDF6907FC31}"/>
          </ac:spMkLst>
        </pc:spChg>
        <pc:spChg chg="add mod">
          <ac:chgData name="Hsin Lin" userId="0d88deb3-2e43-4211-85dd-0a9db805bf04" providerId="ADAL" clId="{BF84B613-EA8B-44DB-9AB9-2960272DEA65}" dt="2019-05-06T05:44:05.870" v="3659" actId="12"/>
          <ac:spMkLst>
            <pc:docMk/>
            <pc:sldMk cId="1295620444" sldId="1000"/>
            <ac:spMk id="11" creationId="{554D6E1C-F3FA-49DE-9689-894555082E6F}"/>
          </ac:spMkLst>
        </pc:spChg>
        <pc:spChg chg="add mod">
          <ac:chgData name="Hsin Lin" userId="0d88deb3-2e43-4211-85dd-0a9db805bf04" providerId="ADAL" clId="{BF84B613-EA8B-44DB-9AB9-2960272DEA65}" dt="2019-05-06T05:17:41.941" v="2305" actId="1076"/>
          <ac:spMkLst>
            <pc:docMk/>
            <pc:sldMk cId="1295620444" sldId="1000"/>
            <ac:spMk id="12" creationId="{626F02BB-5191-409D-ACB3-B6820C4E90BE}"/>
          </ac:spMkLst>
        </pc:spChg>
        <pc:spChg chg="add mod">
          <ac:chgData name="Hsin Lin" userId="0d88deb3-2e43-4211-85dd-0a9db805bf04" providerId="ADAL" clId="{BF84B613-EA8B-44DB-9AB9-2960272DEA65}" dt="2019-05-06T05:44:03.530" v="3658" actId="20577"/>
          <ac:spMkLst>
            <pc:docMk/>
            <pc:sldMk cId="1295620444" sldId="1000"/>
            <ac:spMk id="13" creationId="{EF6D8C4E-4FA7-4E4F-94A2-DB60D8F975F0}"/>
          </ac:spMkLst>
        </pc:spChg>
        <pc:picChg chg="add mod">
          <ac:chgData name="Hsin Lin" userId="0d88deb3-2e43-4211-85dd-0a9db805bf04" providerId="ADAL" clId="{BF84B613-EA8B-44DB-9AB9-2960272DEA65}" dt="2019-05-06T05:13:52.211" v="2216" actId="14100"/>
          <ac:picMkLst>
            <pc:docMk/>
            <pc:sldMk cId="1295620444" sldId="1000"/>
            <ac:picMk id="6" creationId="{EE536A52-6916-4A9A-A00F-322155416464}"/>
          </ac:picMkLst>
        </pc:picChg>
      </pc:sldChg>
      <pc:sldChg chg="addSp delSp modSp add">
        <pc:chgData name="Hsin Lin" userId="0d88deb3-2e43-4211-85dd-0a9db805bf04" providerId="ADAL" clId="{BF84B613-EA8B-44DB-9AB9-2960272DEA65}" dt="2019-05-06T05:39:39.211" v="3585" actId="1076"/>
        <pc:sldMkLst>
          <pc:docMk/>
          <pc:sldMk cId="4262179280" sldId="1001"/>
        </pc:sldMkLst>
        <pc:spChg chg="mod">
          <ac:chgData name="Hsin Lin" userId="0d88deb3-2e43-4211-85dd-0a9db805bf04" providerId="ADAL" clId="{BF84B613-EA8B-44DB-9AB9-2960272DEA65}" dt="2019-05-06T05:20:37.388" v="2485" actId="20577"/>
          <ac:spMkLst>
            <pc:docMk/>
            <pc:sldMk cId="4262179280" sldId="1001"/>
            <ac:spMk id="2" creationId="{8C8FBC1E-0667-4E5D-86FC-BD5CE398B1DB}"/>
          </ac:spMkLst>
        </pc:spChg>
        <pc:spChg chg="mod">
          <ac:chgData name="Hsin Lin" userId="0d88deb3-2e43-4211-85dd-0a9db805bf04" providerId="ADAL" clId="{BF84B613-EA8B-44DB-9AB9-2960272DEA65}" dt="2019-05-06T05:39:39.211" v="3585" actId="1076"/>
          <ac:spMkLst>
            <pc:docMk/>
            <pc:sldMk cId="4262179280" sldId="1001"/>
            <ac:spMk id="3" creationId="{A2DBBA5A-01EE-48FD-84BC-1EA1A0C80EBC}"/>
          </ac:spMkLst>
        </pc:spChg>
        <pc:grpChg chg="add del mod">
          <ac:chgData name="Hsin Lin" userId="0d88deb3-2e43-4211-85dd-0a9db805bf04" providerId="ADAL" clId="{BF84B613-EA8B-44DB-9AB9-2960272DEA65}" dt="2019-05-06T05:27:13.410" v="2789" actId="478"/>
          <ac:grpSpMkLst>
            <pc:docMk/>
            <pc:sldMk cId="4262179280" sldId="1001"/>
            <ac:grpSpMk id="4" creationId="{CA2EA2AB-A5AA-4D4B-8509-E2AB48BF9A56}"/>
          </ac:grpSpMkLst>
        </pc:grpChg>
      </pc:sldChg>
      <pc:sldChg chg="addSp delSp modSp add">
        <pc:chgData name="Hsin Lin" userId="0d88deb3-2e43-4211-85dd-0a9db805bf04" providerId="ADAL" clId="{BF84B613-EA8B-44DB-9AB9-2960272DEA65}" dt="2019-05-06T05:33:59.520" v="3125" actId="14100"/>
        <pc:sldMkLst>
          <pc:docMk/>
          <pc:sldMk cId="1914788048" sldId="1002"/>
        </pc:sldMkLst>
        <pc:spChg chg="mod">
          <ac:chgData name="Hsin Lin" userId="0d88deb3-2e43-4211-85dd-0a9db805bf04" providerId="ADAL" clId="{BF84B613-EA8B-44DB-9AB9-2960272DEA65}" dt="2019-05-06T05:32:26.302" v="3089"/>
          <ac:spMkLst>
            <pc:docMk/>
            <pc:sldMk cId="1914788048" sldId="1002"/>
            <ac:spMk id="2" creationId="{6F0D170A-43E5-4FA7-A7A9-A89ED8F52ED5}"/>
          </ac:spMkLst>
        </pc:spChg>
        <pc:spChg chg="del mod">
          <ac:chgData name="Hsin Lin" userId="0d88deb3-2e43-4211-85dd-0a9db805bf04" providerId="ADAL" clId="{BF84B613-EA8B-44DB-9AB9-2960272DEA65}" dt="2019-05-06T05:33:53.847" v="3122" actId="478"/>
          <ac:spMkLst>
            <pc:docMk/>
            <pc:sldMk cId="1914788048" sldId="1002"/>
            <ac:spMk id="3" creationId="{2D4224B9-5AFD-4796-86ED-ACCE8DDAAF9C}"/>
          </ac:spMkLst>
        </pc:spChg>
        <pc:spChg chg="add mod">
          <ac:chgData name="Hsin Lin" userId="0d88deb3-2e43-4211-85dd-0a9db805bf04" providerId="ADAL" clId="{BF84B613-EA8B-44DB-9AB9-2960272DEA65}" dt="2019-05-06T05:33:42.842" v="3120" actId="403"/>
          <ac:spMkLst>
            <pc:docMk/>
            <pc:sldMk cId="1914788048" sldId="1002"/>
            <ac:spMk id="4" creationId="{F6046212-AF04-4313-AF0B-8A6076BA295C}"/>
          </ac:spMkLst>
        </pc:spChg>
        <pc:grpChg chg="add mod">
          <ac:chgData name="Hsin Lin" userId="0d88deb3-2e43-4211-85dd-0a9db805bf04" providerId="ADAL" clId="{BF84B613-EA8B-44DB-9AB9-2960272DEA65}" dt="2019-05-06T05:33:59.520" v="3125" actId="14100"/>
          <ac:grpSpMkLst>
            <pc:docMk/>
            <pc:sldMk cId="1914788048" sldId="1002"/>
            <ac:grpSpMk id="5" creationId="{DCFC1513-122E-49B7-9F0A-E6B4010B0DA8}"/>
          </ac:grpSpMkLst>
        </pc:grpChg>
      </pc:sldChg>
    </pc:docChg>
  </pc:docChgLst>
  <pc:docChgLst>
    <pc:chgData name="Hsin Lin" userId="0d88deb3-2e43-4211-85dd-0a9db805bf04" providerId="ADAL" clId="{65A3CCDB-5ED6-4D68-BDF1-D252DA1F4688}"/>
    <pc:docChg chg="undo custSel addSld delSld modSld">
      <pc:chgData name="Hsin Lin" userId="0d88deb3-2e43-4211-85dd-0a9db805bf04" providerId="ADAL" clId="{65A3CCDB-5ED6-4D68-BDF1-D252DA1F4688}" dt="2019-05-16T05:11:49.330" v="74" actId="2696"/>
      <pc:docMkLst>
        <pc:docMk/>
      </pc:docMkLst>
      <pc:sldChg chg="add del">
        <pc:chgData name="Hsin Lin" userId="0d88deb3-2e43-4211-85dd-0a9db805bf04" providerId="ADAL" clId="{65A3CCDB-5ED6-4D68-BDF1-D252DA1F4688}" dt="2019-05-16T03:00:15.199" v="10" actId="2696"/>
        <pc:sldMkLst>
          <pc:docMk/>
          <pc:sldMk cId="1246255078" sldId="256"/>
        </pc:sldMkLst>
      </pc:sldChg>
      <pc:sldChg chg="addSp delSp modSp">
        <pc:chgData name="Hsin Lin" userId="0d88deb3-2e43-4211-85dd-0a9db805bf04" providerId="ADAL" clId="{65A3CCDB-5ED6-4D68-BDF1-D252DA1F4688}" dt="2019-05-16T03:00:33.154" v="17" actId="20577"/>
        <pc:sldMkLst>
          <pc:docMk/>
          <pc:sldMk cId="104672458" sldId="422"/>
        </pc:sldMkLst>
        <pc:spChg chg="del">
          <ac:chgData name="Hsin Lin" userId="0d88deb3-2e43-4211-85dd-0a9db805bf04" providerId="ADAL" clId="{65A3CCDB-5ED6-4D68-BDF1-D252DA1F4688}" dt="2019-05-16T03:00:26.560" v="13" actId="478"/>
          <ac:spMkLst>
            <pc:docMk/>
            <pc:sldMk cId="104672458" sldId="422"/>
            <ac:spMk id="2" creationId="{00000000-0000-0000-0000-000000000000}"/>
          </ac:spMkLst>
        </pc:spChg>
        <pc:spChg chg="add mod">
          <ac:chgData name="Hsin Lin" userId="0d88deb3-2e43-4211-85dd-0a9db805bf04" providerId="ADAL" clId="{65A3CCDB-5ED6-4D68-BDF1-D252DA1F4688}" dt="2019-05-16T03:00:33.154" v="17" actId="20577"/>
          <ac:spMkLst>
            <pc:docMk/>
            <pc:sldMk cId="104672458" sldId="422"/>
            <ac:spMk id="5" creationId="{E2CE2F7B-765A-4F3E-A406-5A09713FC923}"/>
          </ac:spMkLst>
        </pc:spChg>
        <pc:cxnChg chg="del">
          <ac:chgData name="Hsin Lin" userId="0d88deb3-2e43-4211-85dd-0a9db805bf04" providerId="ADAL" clId="{65A3CCDB-5ED6-4D68-BDF1-D252DA1F4688}" dt="2019-05-16T03:00:25.403" v="12" actId="478"/>
          <ac:cxnSpMkLst>
            <pc:docMk/>
            <pc:sldMk cId="104672458" sldId="422"/>
            <ac:cxnSpMk id="3" creationId="{00000000-0000-0000-0000-000000000000}"/>
          </ac:cxnSpMkLst>
        </pc:cxnChg>
      </pc:sldChg>
      <pc:sldChg chg="modSp">
        <pc:chgData name="Hsin Lin" userId="0d88deb3-2e43-4211-85dd-0a9db805bf04" providerId="ADAL" clId="{65A3CCDB-5ED6-4D68-BDF1-D252DA1F4688}" dt="2019-05-16T03:00:54.359" v="22"/>
        <pc:sldMkLst>
          <pc:docMk/>
          <pc:sldMk cId="526783079" sldId="423"/>
        </pc:sldMkLst>
        <pc:spChg chg="mod">
          <ac:chgData name="Hsin Lin" userId="0d88deb3-2e43-4211-85dd-0a9db805bf04" providerId="ADAL" clId="{65A3CCDB-5ED6-4D68-BDF1-D252DA1F4688}" dt="2019-05-16T03:00:54.359" v="22"/>
          <ac:spMkLst>
            <pc:docMk/>
            <pc:sldMk cId="526783079" sldId="423"/>
            <ac:spMk id="3" creationId="{00000000-0000-0000-0000-000000000000}"/>
          </ac:spMkLst>
        </pc:spChg>
      </pc:sldChg>
      <pc:sldChg chg="modSp">
        <pc:chgData name="Hsin Lin" userId="0d88deb3-2e43-4211-85dd-0a9db805bf04" providerId="ADAL" clId="{65A3CCDB-5ED6-4D68-BDF1-D252DA1F4688}" dt="2019-05-16T03:02:01.345" v="43" actId="1076"/>
        <pc:sldMkLst>
          <pc:docMk/>
          <pc:sldMk cId="3271108158" sldId="425"/>
        </pc:sldMkLst>
        <pc:spChg chg="mod">
          <ac:chgData name="Hsin Lin" userId="0d88deb3-2e43-4211-85dd-0a9db805bf04" providerId="ADAL" clId="{65A3CCDB-5ED6-4D68-BDF1-D252DA1F4688}" dt="2019-05-16T03:00:58.844" v="24" actId="27636"/>
          <ac:spMkLst>
            <pc:docMk/>
            <pc:sldMk cId="3271108158" sldId="425"/>
            <ac:spMk id="2" creationId="{748E01C5-A558-4753-B93F-252E56C4E681}"/>
          </ac:spMkLst>
        </pc:spChg>
        <pc:spChg chg="mod">
          <ac:chgData name="Hsin Lin" userId="0d88deb3-2e43-4211-85dd-0a9db805bf04" providerId="ADAL" clId="{65A3CCDB-5ED6-4D68-BDF1-D252DA1F4688}" dt="2019-05-16T03:01:31.816" v="34" actId="113"/>
          <ac:spMkLst>
            <pc:docMk/>
            <pc:sldMk cId="3271108158" sldId="425"/>
            <ac:spMk id="3" creationId="{127446FC-3DEC-4381-8854-FD029FBA43A1}"/>
          </ac:spMkLst>
        </pc:spChg>
        <pc:spChg chg="mod">
          <ac:chgData name="Hsin Lin" userId="0d88deb3-2e43-4211-85dd-0a9db805bf04" providerId="ADAL" clId="{65A3CCDB-5ED6-4D68-BDF1-D252DA1F4688}" dt="2019-05-16T03:01:58.158" v="41" actId="1076"/>
          <ac:spMkLst>
            <pc:docMk/>
            <pc:sldMk cId="3271108158" sldId="425"/>
            <ac:spMk id="5" creationId="{B3D056F6-F072-4F54-B47C-A5C895E59AEC}"/>
          </ac:spMkLst>
        </pc:spChg>
        <pc:spChg chg="mod">
          <ac:chgData name="Hsin Lin" userId="0d88deb3-2e43-4211-85dd-0a9db805bf04" providerId="ADAL" clId="{65A3CCDB-5ED6-4D68-BDF1-D252DA1F4688}" dt="2019-05-16T03:01:34.660" v="35" actId="1076"/>
          <ac:spMkLst>
            <pc:docMk/>
            <pc:sldMk cId="3271108158" sldId="425"/>
            <ac:spMk id="9" creationId="{DC855773-6168-472E-B867-0ADB4715017A}"/>
          </ac:spMkLst>
        </pc:spChg>
        <pc:spChg chg="mod">
          <ac:chgData name="Hsin Lin" userId="0d88deb3-2e43-4211-85dd-0a9db805bf04" providerId="ADAL" clId="{65A3CCDB-5ED6-4D68-BDF1-D252DA1F4688}" dt="2019-05-16T03:01:56.001" v="40" actId="14100"/>
          <ac:spMkLst>
            <pc:docMk/>
            <pc:sldMk cId="3271108158" sldId="425"/>
            <ac:spMk id="41" creationId="{7B3E4B24-04D0-448B-B688-0BB544FFAAF8}"/>
          </ac:spMkLst>
        </pc:spChg>
        <pc:picChg chg="mod">
          <ac:chgData name="Hsin Lin" userId="0d88deb3-2e43-4211-85dd-0a9db805bf04" providerId="ADAL" clId="{65A3CCDB-5ED6-4D68-BDF1-D252DA1F4688}" dt="2019-05-16T03:01:47.453" v="38" actId="1076"/>
          <ac:picMkLst>
            <pc:docMk/>
            <pc:sldMk cId="3271108158" sldId="425"/>
            <ac:picMk id="7" creationId="{A9D7B5F7-AC1A-43A2-A14E-0BD0F7E890C4}"/>
          </ac:picMkLst>
        </pc:picChg>
        <pc:picChg chg="mod">
          <ac:chgData name="Hsin Lin" userId="0d88deb3-2e43-4211-85dd-0a9db805bf04" providerId="ADAL" clId="{65A3CCDB-5ED6-4D68-BDF1-D252DA1F4688}" dt="2019-05-16T03:02:01.345" v="43" actId="1076"/>
          <ac:picMkLst>
            <pc:docMk/>
            <pc:sldMk cId="3271108158" sldId="425"/>
            <ac:picMk id="8" creationId="{1ECFC499-B6E6-437B-A557-C5DD55583BC1}"/>
          </ac:picMkLst>
        </pc:picChg>
      </pc:sldChg>
      <pc:sldChg chg="del">
        <pc:chgData name="Hsin Lin" userId="0d88deb3-2e43-4211-85dd-0a9db805bf04" providerId="ADAL" clId="{65A3CCDB-5ED6-4D68-BDF1-D252DA1F4688}" dt="2019-05-16T03:02:11.693" v="44" actId="2696"/>
        <pc:sldMkLst>
          <pc:docMk/>
          <pc:sldMk cId="4083299632" sldId="986"/>
        </pc:sldMkLst>
      </pc:sldChg>
      <pc:sldChg chg="modSp">
        <pc:chgData name="Hsin Lin" userId="0d88deb3-2e43-4211-85dd-0a9db805bf04" providerId="ADAL" clId="{65A3CCDB-5ED6-4D68-BDF1-D252DA1F4688}" dt="2019-05-16T03:02:23.116" v="47" actId="1076"/>
        <pc:sldMkLst>
          <pc:docMk/>
          <pc:sldMk cId="2127508192" sldId="988"/>
        </pc:sldMkLst>
        <pc:spChg chg="mod">
          <ac:chgData name="Hsin Lin" userId="0d88deb3-2e43-4211-85dd-0a9db805bf04" providerId="ADAL" clId="{65A3CCDB-5ED6-4D68-BDF1-D252DA1F4688}" dt="2019-05-16T03:02:23.116" v="47" actId="1076"/>
          <ac:spMkLst>
            <pc:docMk/>
            <pc:sldMk cId="2127508192" sldId="988"/>
            <ac:spMk id="2" creationId="{805184B4-22A0-47E1-BA28-DAF2443AE090}"/>
          </ac:spMkLst>
        </pc:spChg>
        <pc:spChg chg="mod">
          <ac:chgData name="Hsin Lin" userId="0d88deb3-2e43-4211-85dd-0a9db805bf04" providerId="ADAL" clId="{65A3CCDB-5ED6-4D68-BDF1-D252DA1F4688}" dt="2019-05-16T03:02:14.865" v="46" actId="27636"/>
          <ac:spMkLst>
            <pc:docMk/>
            <pc:sldMk cId="2127508192" sldId="988"/>
            <ac:spMk id="4" creationId="{AB4443DF-0905-4741-BFF9-B89851A8A89F}"/>
          </ac:spMkLst>
        </pc:spChg>
        <pc:grpChg chg="mod">
          <ac:chgData name="Hsin Lin" userId="0d88deb3-2e43-4211-85dd-0a9db805bf04" providerId="ADAL" clId="{65A3CCDB-5ED6-4D68-BDF1-D252DA1F4688}" dt="2019-05-16T03:02:23.116" v="47" actId="1076"/>
          <ac:grpSpMkLst>
            <pc:docMk/>
            <pc:sldMk cId="2127508192" sldId="988"/>
            <ac:grpSpMk id="24" creationId="{C1736104-473E-4848-BD9E-FE0C9175378C}"/>
          </ac:grpSpMkLst>
        </pc:grpChg>
      </pc:sldChg>
      <pc:sldChg chg="modSp">
        <pc:chgData name="Hsin Lin" userId="0d88deb3-2e43-4211-85dd-0a9db805bf04" providerId="ADAL" clId="{65A3CCDB-5ED6-4D68-BDF1-D252DA1F4688}" dt="2019-05-16T03:02:50.260" v="54" actId="1076"/>
        <pc:sldMkLst>
          <pc:docMk/>
          <pc:sldMk cId="2715055156" sldId="989"/>
        </pc:sldMkLst>
        <pc:spChg chg="mod">
          <ac:chgData name="Hsin Lin" userId="0d88deb3-2e43-4211-85dd-0a9db805bf04" providerId="ADAL" clId="{65A3CCDB-5ED6-4D68-BDF1-D252DA1F4688}" dt="2019-05-16T03:02:50.260" v="54" actId="1076"/>
          <ac:spMkLst>
            <pc:docMk/>
            <pc:sldMk cId="2715055156" sldId="989"/>
            <ac:spMk id="2" creationId="{805184B4-22A0-47E1-BA28-DAF2443AE090}"/>
          </ac:spMkLst>
        </pc:spChg>
        <pc:spChg chg="mod">
          <ac:chgData name="Hsin Lin" userId="0d88deb3-2e43-4211-85dd-0a9db805bf04" providerId="ADAL" clId="{65A3CCDB-5ED6-4D68-BDF1-D252DA1F4688}" dt="2019-05-16T03:02:35.336" v="48" actId="27636"/>
          <ac:spMkLst>
            <pc:docMk/>
            <pc:sldMk cId="2715055156" sldId="989"/>
            <ac:spMk id="4" creationId="{AB4443DF-0905-4741-BFF9-B89851A8A89F}"/>
          </ac:spMkLst>
        </pc:spChg>
        <pc:grpChg chg="mod">
          <ac:chgData name="Hsin Lin" userId="0d88deb3-2e43-4211-85dd-0a9db805bf04" providerId="ADAL" clId="{65A3CCDB-5ED6-4D68-BDF1-D252DA1F4688}" dt="2019-05-16T03:02:50.260" v="54" actId="1076"/>
          <ac:grpSpMkLst>
            <pc:docMk/>
            <pc:sldMk cId="2715055156" sldId="989"/>
            <ac:grpSpMk id="9" creationId="{BE137EA4-8B57-4D84-9646-6D24A19EBC06}"/>
          </ac:grpSpMkLst>
        </pc:grpChg>
      </pc:sldChg>
      <pc:sldChg chg="modSp">
        <pc:chgData name="Hsin Lin" userId="0d88deb3-2e43-4211-85dd-0a9db805bf04" providerId="ADAL" clId="{65A3CCDB-5ED6-4D68-BDF1-D252DA1F4688}" dt="2019-05-16T03:03:01.495" v="56" actId="1076"/>
        <pc:sldMkLst>
          <pc:docMk/>
          <pc:sldMk cId="1978687641" sldId="990"/>
        </pc:sldMkLst>
        <pc:spChg chg="mod">
          <ac:chgData name="Hsin Lin" userId="0d88deb3-2e43-4211-85dd-0a9db805bf04" providerId="ADAL" clId="{65A3CCDB-5ED6-4D68-BDF1-D252DA1F4688}" dt="2019-05-16T03:02:35.351" v="49" actId="27636"/>
          <ac:spMkLst>
            <pc:docMk/>
            <pc:sldMk cId="1978687641" sldId="990"/>
            <ac:spMk id="9" creationId="{77590A46-D7A7-454B-8DAD-7E57160ED163}"/>
          </ac:spMkLst>
        </pc:spChg>
        <pc:spChg chg="mod">
          <ac:chgData name="Hsin Lin" userId="0d88deb3-2e43-4211-85dd-0a9db805bf04" providerId="ADAL" clId="{65A3CCDB-5ED6-4D68-BDF1-D252DA1F4688}" dt="2019-05-16T03:03:01.495" v="56" actId="1076"/>
          <ac:spMkLst>
            <pc:docMk/>
            <pc:sldMk cId="1978687641" sldId="990"/>
            <ac:spMk id="10" creationId="{0BC96294-8D2E-47D2-BB87-47A49806323D}"/>
          </ac:spMkLst>
        </pc:spChg>
        <pc:spChg chg="mod">
          <ac:chgData name="Hsin Lin" userId="0d88deb3-2e43-4211-85dd-0a9db805bf04" providerId="ADAL" clId="{65A3CCDB-5ED6-4D68-BDF1-D252DA1F4688}" dt="2019-05-16T03:03:01.495" v="56" actId="1076"/>
          <ac:spMkLst>
            <pc:docMk/>
            <pc:sldMk cId="1978687641" sldId="990"/>
            <ac:spMk id="11" creationId="{F754A918-5986-418D-A21D-B8BEBBA3F1FC}"/>
          </ac:spMkLst>
        </pc:spChg>
        <pc:picChg chg="mod">
          <ac:chgData name="Hsin Lin" userId="0d88deb3-2e43-4211-85dd-0a9db805bf04" providerId="ADAL" clId="{65A3CCDB-5ED6-4D68-BDF1-D252DA1F4688}" dt="2019-05-16T03:03:01.495" v="56" actId="1076"/>
          <ac:picMkLst>
            <pc:docMk/>
            <pc:sldMk cId="1978687641" sldId="990"/>
            <ac:picMk id="8" creationId="{78B5889A-059A-498D-9547-362A6283313D}"/>
          </ac:picMkLst>
        </pc:picChg>
      </pc:sldChg>
      <pc:sldChg chg="modSp">
        <pc:chgData name="Hsin Lin" userId="0d88deb3-2e43-4211-85dd-0a9db805bf04" providerId="ADAL" clId="{65A3CCDB-5ED6-4D68-BDF1-D252DA1F4688}" dt="2019-05-16T03:04:30.180" v="58" actId="1076"/>
        <pc:sldMkLst>
          <pc:docMk/>
          <pc:sldMk cId="170094624" sldId="991"/>
        </pc:sldMkLst>
        <pc:spChg chg="mod">
          <ac:chgData name="Hsin Lin" userId="0d88deb3-2e43-4211-85dd-0a9db805bf04" providerId="ADAL" clId="{65A3CCDB-5ED6-4D68-BDF1-D252DA1F4688}" dt="2019-05-16T03:02:35.351" v="50" actId="27636"/>
          <ac:spMkLst>
            <pc:docMk/>
            <pc:sldMk cId="170094624" sldId="991"/>
            <ac:spMk id="2" creationId="{331EE2B8-886F-486A-BB52-0F75C18DDE4D}"/>
          </ac:spMkLst>
        </pc:spChg>
        <pc:spChg chg="mod">
          <ac:chgData name="Hsin Lin" userId="0d88deb3-2e43-4211-85dd-0a9db805bf04" providerId="ADAL" clId="{65A3CCDB-5ED6-4D68-BDF1-D252DA1F4688}" dt="2019-05-16T03:04:30.180" v="58" actId="1076"/>
          <ac:spMkLst>
            <pc:docMk/>
            <pc:sldMk cId="170094624" sldId="991"/>
            <ac:spMk id="9" creationId="{C3CF73F5-B02F-46B0-BFA3-0F4EC6336BAE}"/>
          </ac:spMkLst>
        </pc:spChg>
        <pc:spChg chg="mod">
          <ac:chgData name="Hsin Lin" userId="0d88deb3-2e43-4211-85dd-0a9db805bf04" providerId="ADAL" clId="{65A3CCDB-5ED6-4D68-BDF1-D252DA1F4688}" dt="2019-05-16T03:04:30.180" v="58" actId="1076"/>
          <ac:spMkLst>
            <pc:docMk/>
            <pc:sldMk cId="170094624" sldId="991"/>
            <ac:spMk id="10" creationId="{44DFB7EA-E2FE-4F94-ADD4-E1F60BBC7A82}"/>
          </ac:spMkLst>
        </pc:spChg>
        <pc:picChg chg="mod">
          <ac:chgData name="Hsin Lin" userId="0d88deb3-2e43-4211-85dd-0a9db805bf04" providerId="ADAL" clId="{65A3CCDB-5ED6-4D68-BDF1-D252DA1F4688}" dt="2019-05-16T03:04:30.180" v="58" actId="1076"/>
          <ac:picMkLst>
            <pc:docMk/>
            <pc:sldMk cId="170094624" sldId="991"/>
            <ac:picMk id="5" creationId="{E45B64DD-1716-4F02-B0E5-871669214E85}"/>
          </ac:picMkLst>
        </pc:picChg>
      </pc:sldChg>
      <pc:sldChg chg="modSp">
        <pc:chgData name="Hsin Lin" userId="0d88deb3-2e43-4211-85dd-0a9db805bf04" providerId="ADAL" clId="{65A3CCDB-5ED6-4D68-BDF1-D252DA1F4688}" dt="2019-05-16T03:04:35.728" v="59" actId="1076"/>
        <pc:sldMkLst>
          <pc:docMk/>
          <pc:sldMk cId="649190098" sldId="996"/>
        </pc:sldMkLst>
        <pc:spChg chg="mod">
          <ac:chgData name="Hsin Lin" userId="0d88deb3-2e43-4211-85dd-0a9db805bf04" providerId="ADAL" clId="{65A3CCDB-5ED6-4D68-BDF1-D252DA1F4688}" dt="2019-05-16T03:02:35.351" v="51" actId="27636"/>
          <ac:spMkLst>
            <pc:docMk/>
            <pc:sldMk cId="649190098" sldId="996"/>
            <ac:spMk id="2" creationId="{331EE2B8-886F-486A-BB52-0F75C18DDE4D}"/>
          </ac:spMkLst>
        </pc:spChg>
        <pc:spChg chg="mod">
          <ac:chgData name="Hsin Lin" userId="0d88deb3-2e43-4211-85dd-0a9db805bf04" providerId="ADAL" clId="{65A3CCDB-5ED6-4D68-BDF1-D252DA1F4688}" dt="2019-05-16T03:04:35.728" v="59" actId="1076"/>
          <ac:spMkLst>
            <pc:docMk/>
            <pc:sldMk cId="649190098" sldId="996"/>
            <ac:spMk id="8" creationId="{B29302C3-A3B0-4667-A320-B647A20D2757}"/>
          </ac:spMkLst>
        </pc:spChg>
        <pc:spChg chg="mod">
          <ac:chgData name="Hsin Lin" userId="0d88deb3-2e43-4211-85dd-0a9db805bf04" providerId="ADAL" clId="{65A3CCDB-5ED6-4D68-BDF1-D252DA1F4688}" dt="2019-05-16T03:04:35.728" v="59" actId="1076"/>
          <ac:spMkLst>
            <pc:docMk/>
            <pc:sldMk cId="649190098" sldId="996"/>
            <ac:spMk id="9" creationId="{C3CF73F5-B02F-46B0-BFA3-0F4EC6336BAE}"/>
          </ac:spMkLst>
        </pc:spChg>
        <pc:spChg chg="mod">
          <ac:chgData name="Hsin Lin" userId="0d88deb3-2e43-4211-85dd-0a9db805bf04" providerId="ADAL" clId="{65A3CCDB-5ED6-4D68-BDF1-D252DA1F4688}" dt="2019-05-16T03:04:35.728" v="59" actId="1076"/>
          <ac:spMkLst>
            <pc:docMk/>
            <pc:sldMk cId="649190098" sldId="996"/>
            <ac:spMk id="10" creationId="{44DFB7EA-E2FE-4F94-ADD4-E1F60BBC7A82}"/>
          </ac:spMkLst>
        </pc:spChg>
        <pc:spChg chg="mod">
          <ac:chgData name="Hsin Lin" userId="0d88deb3-2e43-4211-85dd-0a9db805bf04" providerId="ADAL" clId="{65A3CCDB-5ED6-4D68-BDF1-D252DA1F4688}" dt="2019-05-16T03:04:35.728" v="59" actId="1076"/>
          <ac:spMkLst>
            <pc:docMk/>
            <pc:sldMk cId="649190098" sldId="996"/>
            <ac:spMk id="16" creationId="{E01F347A-7638-401A-B460-7FA362C9FF88}"/>
          </ac:spMkLst>
        </pc:spChg>
        <pc:picChg chg="mod">
          <ac:chgData name="Hsin Lin" userId="0d88deb3-2e43-4211-85dd-0a9db805bf04" providerId="ADAL" clId="{65A3CCDB-5ED6-4D68-BDF1-D252DA1F4688}" dt="2019-05-16T03:04:35.728" v="59" actId="1076"/>
          <ac:picMkLst>
            <pc:docMk/>
            <pc:sldMk cId="649190098" sldId="996"/>
            <ac:picMk id="5" creationId="{E45B64DD-1716-4F02-B0E5-871669214E85}"/>
          </ac:picMkLst>
        </pc:picChg>
        <pc:picChg chg="mod">
          <ac:chgData name="Hsin Lin" userId="0d88deb3-2e43-4211-85dd-0a9db805bf04" providerId="ADAL" clId="{65A3CCDB-5ED6-4D68-BDF1-D252DA1F4688}" dt="2019-05-16T03:04:35.728" v="59" actId="1076"/>
          <ac:picMkLst>
            <pc:docMk/>
            <pc:sldMk cId="649190098" sldId="996"/>
            <ac:picMk id="7" creationId="{8ABBA7D4-8D1C-4687-A80F-0CE442CDBB85}"/>
          </ac:picMkLst>
        </pc:picChg>
        <pc:cxnChg chg="mod">
          <ac:chgData name="Hsin Lin" userId="0d88deb3-2e43-4211-85dd-0a9db805bf04" providerId="ADAL" clId="{65A3CCDB-5ED6-4D68-BDF1-D252DA1F4688}" dt="2019-05-16T03:04:35.728" v="59" actId="1076"/>
          <ac:cxnSpMkLst>
            <pc:docMk/>
            <pc:sldMk cId="649190098" sldId="996"/>
            <ac:cxnSpMk id="11" creationId="{B79ED9A0-3673-4351-BC8C-2A750F59B90F}"/>
          </ac:cxnSpMkLst>
        </pc:cxnChg>
      </pc:sldChg>
      <pc:sldChg chg="modSp">
        <pc:chgData name="Hsin Lin" userId="0d88deb3-2e43-4211-85dd-0a9db805bf04" providerId="ADAL" clId="{65A3CCDB-5ED6-4D68-BDF1-D252DA1F4688}" dt="2019-05-16T03:04:55.183" v="62" actId="1076"/>
        <pc:sldMkLst>
          <pc:docMk/>
          <pc:sldMk cId="2212756567" sldId="999"/>
        </pc:sldMkLst>
        <pc:spChg chg="mod">
          <ac:chgData name="Hsin Lin" userId="0d88deb3-2e43-4211-85dd-0a9db805bf04" providerId="ADAL" clId="{65A3CCDB-5ED6-4D68-BDF1-D252DA1F4688}" dt="2019-05-16T03:02:35.367" v="52" actId="27636"/>
          <ac:spMkLst>
            <pc:docMk/>
            <pc:sldMk cId="2212756567" sldId="999"/>
            <ac:spMk id="2" creationId="{95BC3B76-C70A-4060-A7A5-FAC5B3B5CB67}"/>
          </ac:spMkLst>
        </pc:spChg>
        <pc:spChg chg="mod">
          <ac:chgData name="Hsin Lin" userId="0d88deb3-2e43-4211-85dd-0a9db805bf04" providerId="ADAL" clId="{65A3CCDB-5ED6-4D68-BDF1-D252DA1F4688}" dt="2019-05-16T03:04:42.822" v="60" actId="1076"/>
          <ac:spMkLst>
            <pc:docMk/>
            <pc:sldMk cId="2212756567" sldId="999"/>
            <ac:spMk id="8" creationId="{8310B865-7A76-48C4-8D56-7D9F68472657}"/>
          </ac:spMkLst>
        </pc:spChg>
        <pc:spChg chg="mod">
          <ac:chgData name="Hsin Lin" userId="0d88deb3-2e43-4211-85dd-0a9db805bf04" providerId="ADAL" clId="{65A3CCDB-5ED6-4D68-BDF1-D252DA1F4688}" dt="2019-05-16T03:04:42.822" v="60" actId="1076"/>
          <ac:spMkLst>
            <pc:docMk/>
            <pc:sldMk cId="2212756567" sldId="999"/>
            <ac:spMk id="9" creationId="{76478F79-483C-45DB-BEC2-CF0E168E0BED}"/>
          </ac:spMkLst>
        </pc:spChg>
        <pc:spChg chg="mod">
          <ac:chgData name="Hsin Lin" userId="0d88deb3-2e43-4211-85dd-0a9db805bf04" providerId="ADAL" clId="{65A3CCDB-5ED6-4D68-BDF1-D252DA1F4688}" dt="2019-05-16T03:04:42.822" v="60" actId="1076"/>
          <ac:spMkLst>
            <pc:docMk/>
            <pc:sldMk cId="2212756567" sldId="999"/>
            <ac:spMk id="11" creationId="{73856AF6-98F0-4F0C-AFCF-5C945D0C31FF}"/>
          </ac:spMkLst>
        </pc:spChg>
        <pc:spChg chg="mod">
          <ac:chgData name="Hsin Lin" userId="0d88deb3-2e43-4211-85dd-0a9db805bf04" providerId="ADAL" clId="{65A3CCDB-5ED6-4D68-BDF1-D252DA1F4688}" dt="2019-05-16T03:04:42.822" v="60" actId="1076"/>
          <ac:spMkLst>
            <pc:docMk/>
            <pc:sldMk cId="2212756567" sldId="999"/>
            <ac:spMk id="19" creationId="{0BB50BF1-0AB5-47D7-A733-79FE6696A188}"/>
          </ac:spMkLst>
        </pc:spChg>
        <pc:picChg chg="mod">
          <ac:chgData name="Hsin Lin" userId="0d88deb3-2e43-4211-85dd-0a9db805bf04" providerId="ADAL" clId="{65A3CCDB-5ED6-4D68-BDF1-D252DA1F4688}" dt="2019-05-16T03:04:55.183" v="62" actId="1076"/>
          <ac:picMkLst>
            <pc:docMk/>
            <pc:sldMk cId="2212756567" sldId="999"/>
            <ac:picMk id="5" creationId="{65052585-6B43-4E61-B7F7-0710EC3A74B9}"/>
          </ac:picMkLst>
        </pc:picChg>
        <pc:picChg chg="mod">
          <ac:chgData name="Hsin Lin" userId="0d88deb3-2e43-4211-85dd-0a9db805bf04" providerId="ADAL" clId="{65A3CCDB-5ED6-4D68-BDF1-D252DA1F4688}" dt="2019-05-16T03:04:42.822" v="60" actId="1076"/>
          <ac:picMkLst>
            <pc:docMk/>
            <pc:sldMk cId="2212756567" sldId="999"/>
            <ac:picMk id="7" creationId="{4E6823D6-D4AA-4634-9AB7-E6785D68F095}"/>
          </ac:picMkLst>
        </pc:picChg>
        <pc:cxnChg chg="mod">
          <ac:chgData name="Hsin Lin" userId="0d88deb3-2e43-4211-85dd-0a9db805bf04" providerId="ADAL" clId="{65A3CCDB-5ED6-4D68-BDF1-D252DA1F4688}" dt="2019-05-16T03:04:42.822" v="60" actId="1076"/>
          <ac:cxnSpMkLst>
            <pc:docMk/>
            <pc:sldMk cId="2212756567" sldId="999"/>
            <ac:cxnSpMk id="12" creationId="{F6B5423B-74D4-4EBD-9BDF-0B973DD159F5}"/>
          </ac:cxnSpMkLst>
        </pc:cxnChg>
      </pc:sldChg>
      <pc:sldChg chg="modSp">
        <pc:chgData name="Hsin Lin" userId="0d88deb3-2e43-4211-85dd-0a9db805bf04" providerId="ADAL" clId="{65A3CCDB-5ED6-4D68-BDF1-D252DA1F4688}" dt="2019-05-16T05:07:53.136" v="67" actId="14100"/>
        <pc:sldMkLst>
          <pc:docMk/>
          <pc:sldMk cId="1295620444" sldId="1000"/>
        </pc:sldMkLst>
        <pc:spChg chg="mod">
          <ac:chgData name="Hsin Lin" userId="0d88deb3-2e43-4211-85dd-0a9db805bf04" providerId="ADAL" clId="{65A3CCDB-5ED6-4D68-BDF1-D252DA1F4688}" dt="2019-05-16T03:06:23.532" v="63" actId="14100"/>
          <ac:spMkLst>
            <pc:docMk/>
            <pc:sldMk cId="1295620444" sldId="1000"/>
            <ac:spMk id="2" creationId="{946DA7D4-F8D8-44CC-AC85-45CB6AAFE710}"/>
          </ac:spMkLst>
        </pc:spChg>
        <pc:spChg chg="mod">
          <ac:chgData name="Hsin Lin" userId="0d88deb3-2e43-4211-85dd-0a9db805bf04" providerId="ADAL" clId="{65A3CCDB-5ED6-4D68-BDF1-D252DA1F4688}" dt="2019-05-16T05:07:53.136" v="67" actId="14100"/>
          <ac:spMkLst>
            <pc:docMk/>
            <pc:sldMk cId="1295620444" sldId="1000"/>
            <ac:spMk id="8" creationId="{F5D6C510-0E20-409E-8892-068E0F8F271D}"/>
          </ac:spMkLst>
        </pc:spChg>
        <pc:spChg chg="mod">
          <ac:chgData name="Hsin Lin" userId="0d88deb3-2e43-4211-85dd-0a9db805bf04" providerId="ADAL" clId="{65A3CCDB-5ED6-4D68-BDF1-D252DA1F4688}" dt="2019-05-16T05:07:42.417" v="65" actId="1076"/>
          <ac:spMkLst>
            <pc:docMk/>
            <pc:sldMk cId="1295620444" sldId="1000"/>
            <ac:spMk id="11" creationId="{554D6E1C-F3FA-49DE-9689-894555082E6F}"/>
          </ac:spMkLst>
        </pc:spChg>
        <pc:picChg chg="mod">
          <ac:chgData name="Hsin Lin" userId="0d88deb3-2e43-4211-85dd-0a9db805bf04" providerId="ADAL" clId="{65A3CCDB-5ED6-4D68-BDF1-D252DA1F4688}" dt="2019-05-16T05:07:42.417" v="65" actId="1076"/>
          <ac:picMkLst>
            <pc:docMk/>
            <pc:sldMk cId="1295620444" sldId="1000"/>
            <ac:picMk id="6" creationId="{EE536A52-6916-4A9A-A00F-322155416464}"/>
          </ac:picMkLst>
        </pc:picChg>
      </pc:sldChg>
      <pc:sldChg chg="modSp">
        <pc:chgData name="Hsin Lin" userId="0d88deb3-2e43-4211-85dd-0a9db805bf04" providerId="ADAL" clId="{65A3CCDB-5ED6-4D68-BDF1-D252DA1F4688}" dt="2019-05-16T05:08:19.183" v="71" actId="255"/>
        <pc:sldMkLst>
          <pc:docMk/>
          <pc:sldMk cId="4262179280" sldId="1001"/>
        </pc:sldMkLst>
        <pc:spChg chg="mod">
          <ac:chgData name="Hsin Lin" userId="0d88deb3-2e43-4211-85dd-0a9db805bf04" providerId="ADAL" clId="{65A3CCDB-5ED6-4D68-BDF1-D252DA1F4688}" dt="2019-05-16T05:08:19.183" v="71" actId="255"/>
          <ac:spMkLst>
            <pc:docMk/>
            <pc:sldMk cId="4262179280" sldId="1001"/>
            <ac:spMk id="2" creationId="{8C8FBC1E-0667-4E5D-86FC-BD5CE398B1DB}"/>
          </ac:spMkLst>
        </pc:spChg>
        <pc:spChg chg="mod">
          <ac:chgData name="Hsin Lin" userId="0d88deb3-2e43-4211-85dd-0a9db805bf04" providerId="ADAL" clId="{65A3CCDB-5ED6-4D68-BDF1-D252DA1F4688}" dt="2019-05-16T05:08:03.630" v="69" actId="2711"/>
          <ac:spMkLst>
            <pc:docMk/>
            <pc:sldMk cId="4262179280" sldId="1001"/>
            <ac:spMk id="3" creationId="{A2DBBA5A-01EE-48FD-84BC-1EA1A0C80EBC}"/>
          </ac:spMkLst>
        </pc:spChg>
      </pc:sldChg>
      <pc:sldChg chg="modSp">
        <pc:chgData name="Hsin Lin" userId="0d88deb3-2e43-4211-85dd-0a9db805bf04" providerId="ADAL" clId="{65A3CCDB-5ED6-4D68-BDF1-D252DA1F4688}" dt="2019-05-16T03:02:44.243" v="53" actId="1076"/>
        <pc:sldMkLst>
          <pc:docMk/>
          <pc:sldMk cId="1914788048" sldId="1002"/>
        </pc:sldMkLst>
        <pc:spChg chg="mod">
          <ac:chgData name="Hsin Lin" userId="0d88deb3-2e43-4211-85dd-0a9db805bf04" providerId="ADAL" clId="{65A3CCDB-5ED6-4D68-BDF1-D252DA1F4688}" dt="2019-05-16T03:02:44.243" v="53" actId="1076"/>
          <ac:spMkLst>
            <pc:docMk/>
            <pc:sldMk cId="1914788048" sldId="1002"/>
            <ac:spMk id="4" creationId="{F6046212-AF04-4313-AF0B-8A6076BA295C}"/>
          </ac:spMkLst>
        </pc:spChg>
        <pc:grpChg chg="mod">
          <ac:chgData name="Hsin Lin" userId="0d88deb3-2e43-4211-85dd-0a9db805bf04" providerId="ADAL" clId="{65A3CCDB-5ED6-4D68-BDF1-D252DA1F4688}" dt="2019-05-16T03:02:44.243" v="53" actId="1076"/>
          <ac:grpSpMkLst>
            <pc:docMk/>
            <pc:sldMk cId="1914788048" sldId="1002"/>
            <ac:grpSpMk id="5" creationId="{DCFC1513-122E-49B7-9F0A-E6B4010B0DA8}"/>
          </ac:grpSpMkLst>
        </pc:grpChg>
      </pc:sldChg>
      <pc:sldMasterChg chg="delSldLayout">
        <pc:chgData name="Hsin Lin" userId="0d88deb3-2e43-4211-85dd-0a9db805bf04" providerId="ADAL" clId="{65A3CCDB-5ED6-4D68-BDF1-D252DA1F4688}" dt="2019-05-16T05:11:49.330" v="74" actId="2696"/>
        <pc:sldMasterMkLst>
          <pc:docMk/>
          <pc:sldMasterMk cId="3938281514" sldId="2147483676"/>
        </pc:sldMasterMkLst>
        <pc:sldLayoutChg chg="del">
          <pc:chgData name="Hsin Lin" userId="0d88deb3-2e43-4211-85dd-0a9db805bf04" providerId="ADAL" clId="{65A3CCDB-5ED6-4D68-BDF1-D252DA1F4688}" dt="2019-05-16T05:11:47.667" v="72" actId="2696"/>
          <pc:sldLayoutMkLst>
            <pc:docMk/>
            <pc:sldMasterMk cId="3938281514" sldId="2147483676"/>
            <pc:sldLayoutMk cId="2949848180" sldId="2147483682"/>
          </pc:sldLayoutMkLst>
        </pc:sldLayoutChg>
        <pc:sldLayoutChg chg="del">
          <pc:chgData name="Hsin Lin" userId="0d88deb3-2e43-4211-85dd-0a9db805bf04" providerId="ADAL" clId="{65A3CCDB-5ED6-4D68-BDF1-D252DA1F4688}" dt="2019-05-16T05:11:48.548" v="73" actId="2696"/>
          <pc:sldLayoutMkLst>
            <pc:docMk/>
            <pc:sldMasterMk cId="3938281514" sldId="2147483676"/>
            <pc:sldLayoutMk cId="1254812002" sldId="2147483683"/>
          </pc:sldLayoutMkLst>
        </pc:sldLayoutChg>
        <pc:sldLayoutChg chg="del">
          <pc:chgData name="Hsin Lin" userId="0d88deb3-2e43-4211-85dd-0a9db805bf04" providerId="ADAL" clId="{65A3CCDB-5ED6-4D68-BDF1-D252DA1F4688}" dt="2019-05-16T05:11:49.330" v="74" actId="2696"/>
          <pc:sldLayoutMkLst>
            <pc:docMk/>
            <pc:sldMasterMk cId="3938281514" sldId="2147483676"/>
            <pc:sldLayoutMk cId="1105422409" sldId="2147483684"/>
          </pc:sldLayoutMkLst>
        </pc:sldLayoutChg>
        <pc:sldLayoutChg chg="del">
          <pc:chgData name="Hsin Lin" userId="0d88deb3-2e43-4211-85dd-0a9db805bf04" providerId="ADAL" clId="{65A3CCDB-5ED6-4D68-BDF1-D252DA1F4688}" dt="2019-05-16T03:02:11.724" v="45" actId="2696"/>
          <pc:sldLayoutMkLst>
            <pc:docMk/>
            <pc:sldMasterMk cId="3938281514" sldId="2147483676"/>
            <pc:sldLayoutMk cId="3969983980" sldId="2147483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2B737F0-99FE-47D3-9B4F-E93B49793C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21513B2E-01B3-4055-86C8-E4F6447D55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8D5585-AA0B-422E-978B-45461C0576C3}" type="datetimeFigureOut">
              <a:rPr lang="zh-TW" altLang="en-US" smtClean="0"/>
              <a:t>2019/5/16</a:t>
            </a:fld>
            <a:endParaRPr lang="zh-TW" altLang="en-US"/>
          </a:p>
        </p:txBody>
      </p:sp>
      <p:sp>
        <p:nvSpPr>
          <p:cNvPr id="4" name="頁尾版面配置區 3">
            <a:extLst>
              <a:ext uri="{FF2B5EF4-FFF2-40B4-BE49-F238E27FC236}">
                <a16:creationId xmlns:a16="http://schemas.microsoft.com/office/drawing/2014/main" id="{477F0B6F-1FDD-4C43-AB2B-75A3EDA538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07DD1FF8-AAE5-488B-BEAC-6A1B17381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404F9-19FC-4F7C-B5A7-E9438315D007}" type="slidenum">
              <a:rPr lang="zh-TW" altLang="en-US" smtClean="0"/>
              <a:t>‹#›</a:t>
            </a:fld>
            <a:endParaRPr lang="zh-TW" altLang="en-US"/>
          </a:p>
        </p:txBody>
      </p:sp>
    </p:spTree>
    <p:extLst>
      <p:ext uri="{BB962C8B-B14F-4D97-AF65-F5344CB8AC3E}">
        <p14:creationId xmlns:p14="http://schemas.microsoft.com/office/powerpoint/2010/main" val="225358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381000" y="685800"/>
            <a:ext cx="6096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565714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FD2897D-0A92-4C6B-AD44-AADD90058C80}" type="slidenum">
              <a:rPr lang="zh-TW" altLang="en-US" smtClean="0"/>
              <a:t>2</a:t>
            </a:fld>
            <a:endParaRPr lang="zh-TW" altLang="en-US"/>
          </a:p>
        </p:txBody>
      </p:sp>
    </p:spTree>
    <p:extLst>
      <p:ext uri="{BB962C8B-B14F-4D97-AF65-F5344CB8AC3E}">
        <p14:creationId xmlns:p14="http://schemas.microsoft.com/office/powerpoint/2010/main" val="97550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FD2897D-0A92-4C6B-AD44-AADD90058C80}" type="slidenum">
              <a:rPr lang="zh-TW" altLang="en-US" smtClean="0"/>
              <a:t>3</a:t>
            </a:fld>
            <a:endParaRPr lang="zh-TW" altLang="en-US"/>
          </a:p>
        </p:txBody>
      </p:sp>
    </p:spTree>
    <p:extLst>
      <p:ext uri="{BB962C8B-B14F-4D97-AF65-F5344CB8AC3E}">
        <p14:creationId xmlns:p14="http://schemas.microsoft.com/office/powerpoint/2010/main" val="37893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pic>
        <p:nvPicPr>
          <p:cNvPr id="9" name="image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
            <a:ext cx="12228416" cy="304801"/>
          </a:xfrm>
          <a:prstGeom prst="rect">
            <a:avLst/>
          </a:prstGeom>
          <a:ln w="12700">
            <a:miter lim="400000"/>
          </a:ln>
        </p:spPr>
      </p:pic>
      <p:pic>
        <p:nvPicPr>
          <p:cNvPr id="10" name="image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2189" y="627952"/>
            <a:ext cx="1440000" cy="1154528"/>
          </a:xfrm>
          <a:prstGeom prst="rect">
            <a:avLst/>
          </a:prstGeom>
          <a:ln w="12700">
            <a:miter lim="400000"/>
          </a:ln>
        </p:spPr>
      </p:pic>
      <p:sp>
        <p:nvSpPr>
          <p:cNvPr id="11" name="文字方塊 10"/>
          <p:cNvSpPr txBox="1"/>
          <p:nvPr userDrawn="1"/>
        </p:nvSpPr>
        <p:spPr>
          <a:xfrm>
            <a:off x="1" y="5789010"/>
            <a:ext cx="5632065" cy="3282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indent="0" algn="ctr" defTabSz="1219170" rtl="0" fontAlgn="auto" latinLnBrk="0" hangingPunct="0">
              <a:lnSpc>
                <a:spcPct val="100000"/>
              </a:lnSpc>
              <a:spcBef>
                <a:spcPts val="0"/>
              </a:spcBef>
              <a:spcAft>
                <a:spcPts val="0"/>
              </a:spcAft>
              <a:buClrTx/>
              <a:buSzTx/>
              <a:buFontTx/>
              <a:buNone/>
              <a:tabLst/>
            </a:pPr>
            <a:r>
              <a:rPr kumimoji="0" lang="en-US" altLang="zh-TW" sz="1333" b="0" i="0" u="none" strike="noStrike" cap="none" spc="0" normalizeH="0" baseline="0" dirty="0">
                <a:ln>
                  <a:noFill/>
                </a:ln>
                <a:solidFill>
                  <a:srgbClr val="5B5B5B"/>
                </a:solidFill>
                <a:effectLst/>
                <a:uFillTx/>
                <a:latin typeface="Arial Unicode MS" panose="020B0604020202020204" pitchFamily="34" charset="-120"/>
                <a:ea typeface="Arial Unicode MS" panose="020B0604020202020204" pitchFamily="34" charset="-120"/>
                <a:cs typeface="Arial Unicode MS" panose="020B0604020202020204" pitchFamily="34" charset="-120"/>
                <a:sym typeface="Helvetica"/>
              </a:rPr>
              <a:t>A </a:t>
            </a:r>
            <a:r>
              <a:rPr lang="en-US" altLang="zh-TW" sz="1333" dirty="0">
                <a:solidFill>
                  <a:srgbClr val="5B5B5B"/>
                </a:solidFill>
                <a:latin typeface="Arial Unicode MS" panose="020B0604020202020204" pitchFamily="34" charset="-120"/>
                <a:ea typeface="Arial Unicode MS" panose="020B0604020202020204" pitchFamily="34" charset="-120"/>
                <a:cs typeface="Arial Unicode MS" panose="020B0604020202020204" pitchFamily="34" charset="-120"/>
              </a:rPr>
              <a:t>leading company in collaborative robot and vision technologies.</a:t>
            </a:r>
            <a:endParaRPr kumimoji="0" lang="zh-TW" altLang="en-US" sz="1333" b="0" i="0" u="none" strike="noStrike" cap="none" spc="0" normalizeH="0" baseline="0" dirty="0">
              <a:ln>
                <a:noFill/>
              </a:ln>
              <a:solidFill>
                <a:srgbClr val="5B5B5B"/>
              </a:solidFill>
              <a:effectLst/>
              <a:uFillTx/>
              <a:latin typeface="Arial Unicode MS" panose="020B0604020202020204" pitchFamily="34" charset="-120"/>
              <a:ea typeface="Arial Unicode MS" panose="020B0604020202020204" pitchFamily="34" charset="-120"/>
              <a:cs typeface="Arial Unicode MS" panose="020B0604020202020204" pitchFamily="34" charset="-120"/>
              <a:sym typeface="Helvetica"/>
            </a:endParaRPr>
          </a:p>
        </p:txBody>
      </p:sp>
      <p:pic>
        <p:nvPicPr>
          <p:cNvPr id="12" name="圖片 11"/>
          <p:cNvPicPr>
            <a:picLocks noChangeAspect="1"/>
          </p:cNvPicPr>
          <p:nvPr userDrawn="1"/>
        </p:nvPicPr>
        <p:blipFill rotWithShape="1">
          <a:blip r:embed="rId4" cstate="email">
            <a:extLst>
              <a:ext uri="{28A0092B-C50C-407E-A947-70E740481C1C}">
                <a14:useLocalDpi xmlns:a14="http://schemas.microsoft.com/office/drawing/2010/main"/>
              </a:ext>
            </a:extLst>
          </a:blip>
          <a:srcRect r="18400"/>
          <a:stretch/>
        </p:blipFill>
        <p:spPr>
          <a:xfrm>
            <a:off x="271423" y="5438012"/>
            <a:ext cx="3073323" cy="330728"/>
          </a:xfrm>
          <a:prstGeom prst="rect">
            <a:avLst/>
          </a:prstGeom>
        </p:spPr>
      </p:pic>
      <p:cxnSp>
        <p:nvCxnSpPr>
          <p:cNvPr id="14" name="直線接點 13"/>
          <p:cNvCxnSpPr/>
          <p:nvPr userDrawn="1"/>
        </p:nvCxnSpPr>
        <p:spPr>
          <a:xfrm>
            <a:off x="3790981" y="3288248"/>
            <a:ext cx="8496267" cy="0"/>
          </a:xfrm>
          <a:prstGeom prst="line">
            <a:avLst/>
          </a:prstGeom>
          <a:ln w="12700">
            <a:solidFill>
              <a:srgbClr val="78BE20"/>
            </a:solidFill>
          </a:ln>
        </p:spPr>
        <p:style>
          <a:lnRef idx="1">
            <a:schemeClr val="dk1"/>
          </a:lnRef>
          <a:fillRef idx="0">
            <a:schemeClr val="dk1"/>
          </a:fillRef>
          <a:effectRef idx="0">
            <a:schemeClr val="dk1"/>
          </a:effectRef>
          <a:fontRef idx="minor">
            <a:schemeClr val="tx1"/>
          </a:fontRef>
        </p:style>
      </p:cxnSp>
      <p:sp>
        <p:nvSpPr>
          <p:cNvPr id="8" name="文字方塊 7"/>
          <p:cNvSpPr txBox="1"/>
          <p:nvPr userDrawn="1"/>
        </p:nvSpPr>
        <p:spPr>
          <a:xfrm>
            <a:off x="3830346" y="2675432"/>
            <a:ext cx="8361655" cy="666786"/>
          </a:xfrm>
          <a:prstGeom prst="rect">
            <a:avLst/>
          </a:prstGeom>
          <a:noFill/>
        </p:spPr>
        <p:txBody>
          <a:bodyPr wrap="square" rtlCol="0">
            <a:spAutoFit/>
          </a:bodyPr>
          <a:lstStyle/>
          <a:p>
            <a:r>
              <a:rPr lang="zh-TW" altLang="en-US" sz="3733" b="1" dirty="0">
                <a:latin typeface="+mj-ea"/>
                <a:ea typeface="+mj-ea"/>
                <a:cs typeface="Arial Unicode MS" panose="020B0604020202020204" pitchFamily="34" charset="-120"/>
              </a:rPr>
              <a:t>       </a:t>
            </a:r>
          </a:p>
        </p:txBody>
      </p:sp>
      <p:sp>
        <p:nvSpPr>
          <p:cNvPr id="2" name="標題 1"/>
          <p:cNvSpPr>
            <a:spLocks noGrp="1"/>
          </p:cNvSpPr>
          <p:nvPr>
            <p:ph type="title"/>
          </p:nvPr>
        </p:nvSpPr>
        <p:spPr>
          <a:xfrm>
            <a:off x="3818844" y="2145248"/>
            <a:ext cx="6912768" cy="1143000"/>
          </a:xfrm>
        </p:spPr>
        <p:txBody>
          <a:bodyPr>
            <a:normAutofit/>
          </a:bodyPr>
          <a:lstStyle>
            <a:lvl1pPr algn="l">
              <a:defRPr sz="4267" b="1"/>
            </a:lvl1pPr>
          </a:lstStyle>
          <a:p>
            <a:r>
              <a:rPr lang="zh-TW" altLang="en-US" dirty="0"/>
              <a:t>按一下以編輯母片標題樣式</a:t>
            </a:r>
          </a:p>
        </p:txBody>
      </p:sp>
    </p:spTree>
    <p:extLst>
      <p:ext uri="{BB962C8B-B14F-4D97-AF65-F5344CB8AC3E}">
        <p14:creationId xmlns:p14="http://schemas.microsoft.com/office/powerpoint/2010/main" val="167876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章節">
    <p:spTree>
      <p:nvGrpSpPr>
        <p:cNvPr id="1" name=""/>
        <p:cNvGrpSpPr/>
        <p:nvPr/>
      </p:nvGrpSpPr>
      <p:grpSpPr>
        <a:xfrm>
          <a:off x="0" y="0"/>
          <a:ext cx="0" cy="0"/>
          <a:chOff x="0" y="0"/>
          <a:chExt cx="0" cy="0"/>
        </a:xfrm>
      </p:grpSpPr>
      <p:pic>
        <p:nvPicPr>
          <p:cNvPr id="3" name="image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
            <a:ext cx="12228416" cy="304801"/>
          </a:xfrm>
          <a:prstGeom prst="rect">
            <a:avLst/>
          </a:prstGeom>
          <a:ln w="12700">
            <a:miter lim="400000"/>
          </a:ln>
        </p:spPr>
      </p:pic>
      <p:cxnSp>
        <p:nvCxnSpPr>
          <p:cNvPr id="5" name="直線接點 4"/>
          <p:cNvCxnSpPr/>
          <p:nvPr userDrawn="1"/>
        </p:nvCxnSpPr>
        <p:spPr>
          <a:xfrm>
            <a:off x="3790981" y="3288248"/>
            <a:ext cx="8496267" cy="0"/>
          </a:xfrm>
          <a:prstGeom prst="line">
            <a:avLst/>
          </a:prstGeom>
          <a:ln w="12700">
            <a:solidFill>
              <a:srgbClr val="78BE20"/>
            </a:solidFill>
          </a:ln>
        </p:spPr>
        <p:style>
          <a:lnRef idx="1">
            <a:schemeClr val="dk1"/>
          </a:lnRef>
          <a:fillRef idx="0">
            <a:schemeClr val="dk1"/>
          </a:fillRef>
          <a:effectRef idx="0">
            <a:schemeClr val="dk1"/>
          </a:effectRef>
          <a:fontRef idx="minor">
            <a:schemeClr val="tx1"/>
          </a:fontRef>
        </p:style>
      </p:cxnSp>
      <p:sp>
        <p:nvSpPr>
          <p:cNvPr id="7" name="投影片編號版面配置區 5"/>
          <p:cNvSpPr>
            <a:spLocks noGrp="1"/>
          </p:cNvSpPr>
          <p:nvPr>
            <p:ph type="sldNum" sz="quarter" idx="12"/>
          </p:nvPr>
        </p:nvSpPr>
        <p:spPr>
          <a:xfrm>
            <a:off x="11472598" y="6475733"/>
            <a:ext cx="689868" cy="382268"/>
          </a:xfrm>
          <a:prstGeom prst="rect">
            <a:avLst/>
          </a:prstGeom>
        </p:spPr>
        <p:txBody>
          <a:bodyPr/>
          <a:lstStyle>
            <a:lvl1pPr>
              <a:defRPr sz="933">
                <a:solidFill>
                  <a:schemeClr val="bg1"/>
                </a:solidFill>
                <a:latin typeface="+mj-ea"/>
                <a:ea typeface="+mj-ea"/>
              </a:defRPr>
            </a:lvl1pPr>
          </a:lstStyle>
          <a:p>
            <a:fld id="{73DA0BB7-265A-403C-9275-D587AB510EDC}" type="slidenum">
              <a:rPr lang="zh-TW" altLang="en-US" smtClean="0"/>
              <a:pPr/>
              <a:t>‹#›</a:t>
            </a:fld>
            <a:endParaRPr lang="zh-TW" altLang="en-US"/>
          </a:p>
        </p:txBody>
      </p:sp>
      <p:sp>
        <p:nvSpPr>
          <p:cNvPr id="2" name="標題 1"/>
          <p:cNvSpPr>
            <a:spLocks noGrp="1"/>
          </p:cNvSpPr>
          <p:nvPr>
            <p:ph type="title"/>
          </p:nvPr>
        </p:nvSpPr>
        <p:spPr>
          <a:xfrm>
            <a:off x="3802483" y="2142357"/>
            <a:ext cx="7118581" cy="1143000"/>
          </a:xfrm>
        </p:spPr>
        <p:txBody>
          <a:bodyPr>
            <a:normAutofit/>
          </a:bodyPr>
          <a:lstStyle>
            <a:lvl1pPr algn="l">
              <a:defRPr sz="4267">
                <a:solidFill>
                  <a:srgbClr val="92D050"/>
                </a:solidFill>
              </a:defRPr>
            </a:lvl1pPr>
          </a:lstStyle>
          <a:p>
            <a:r>
              <a:rPr lang="zh-TW" altLang="en-US" dirty="0"/>
              <a:t>按一下以編輯母片標題樣式</a:t>
            </a:r>
          </a:p>
        </p:txBody>
      </p:sp>
    </p:spTree>
    <p:extLst>
      <p:ext uri="{BB962C8B-B14F-4D97-AF65-F5344CB8AC3E}">
        <p14:creationId xmlns:p14="http://schemas.microsoft.com/office/powerpoint/2010/main" val="392313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頁">
    <p:spTree>
      <p:nvGrpSpPr>
        <p:cNvPr id="1" name=""/>
        <p:cNvGrpSpPr/>
        <p:nvPr/>
      </p:nvGrpSpPr>
      <p:grpSpPr>
        <a:xfrm>
          <a:off x="0" y="0"/>
          <a:ext cx="0" cy="0"/>
          <a:chOff x="0" y="0"/>
          <a:chExt cx="0" cy="0"/>
        </a:xfrm>
      </p:grpSpPr>
      <p:sp>
        <p:nvSpPr>
          <p:cNvPr id="2" name="投影片編號版面配置區 5"/>
          <p:cNvSpPr>
            <a:spLocks noGrp="1"/>
          </p:cNvSpPr>
          <p:nvPr>
            <p:ph type="sldNum" sz="quarter" idx="12"/>
          </p:nvPr>
        </p:nvSpPr>
        <p:spPr>
          <a:xfrm>
            <a:off x="11472598" y="6475733"/>
            <a:ext cx="689868" cy="382268"/>
          </a:xfrm>
          <a:prstGeom prst="rect">
            <a:avLst/>
          </a:prstGeom>
        </p:spPr>
        <p:txBody>
          <a:bodyPr/>
          <a:lstStyle>
            <a:lvl1pPr>
              <a:defRPr sz="933">
                <a:solidFill>
                  <a:schemeClr val="bg1"/>
                </a:solidFill>
                <a:latin typeface="+mj-ea"/>
                <a:ea typeface="+mj-ea"/>
              </a:defRPr>
            </a:lvl1pPr>
          </a:lstStyle>
          <a:p>
            <a:fld id="{73DA0BB7-265A-403C-9275-D587AB510EDC}" type="slidenum">
              <a:rPr lang="zh-TW" altLang="en-US" smtClean="0"/>
              <a:pPr/>
              <a:t>‹#›</a:t>
            </a:fld>
            <a:endParaRPr lang="zh-TW" altLang="en-US"/>
          </a:p>
        </p:txBody>
      </p:sp>
      <p:sp>
        <p:nvSpPr>
          <p:cNvPr id="4" name="標題 3"/>
          <p:cNvSpPr>
            <a:spLocks noGrp="1"/>
          </p:cNvSpPr>
          <p:nvPr>
            <p:ph type="title"/>
          </p:nvPr>
        </p:nvSpPr>
        <p:spPr>
          <a:xfrm>
            <a:off x="609600" y="8747"/>
            <a:ext cx="10972800" cy="1143000"/>
          </a:xfrm>
        </p:spPr>
        <p:txBody>
          <a:bodyPr>
            <a:normAutofit/>
          </a:bodyPr>
          <a:lstStyle>
            <a:lvl1pPr>
              <a:defRPr sz="3733" b="1"/>
            </a:lvl1pPr>
          </a:lstStyle>
          <a:p>
            <a:r>
              <a:rPr lang="zh-TW" altLang="en-US" dirty="0"/>
              <a:t>按一下以編輯母片標題樣式</a:t>
            </a:r>
          </a:p>
        </p:txBody>
      </p:sp>
      <p:cxnSp>
        <p:nvCxnSpPr>
          <p:cNvPr id="5" name="直線接點 4">
            <a:extLst>
              <a:ext uri="{FF2B5EF4-FFF2-40B4-BE49-F238E27FC236}">
                <a16:creationId xmlns:a16="http://schemas.microsoft.com/office/drawing/2014/main" id="{1E32262B-4A25-4618-8658-3A555C147441}"/>
              </a:ext>
            </a:extLst>
          </p:cNvPr>
          <p:cNvCxnSpPr/>
          <p:nvPr userDrawn="1"/>
        </p:nvCxnSpPr>
        <p:spPr>
          <a:xfrm>
            <a:off x="431371" y="932723"/>
            <a:ext cx="11376587" cy="0"/>
          </a:xfrm>
          <a:prstGeom prst="line">
            <a:avLst/>
          </a:prstGeom>
          <a:ln w="12700">
            <a:solidFill>
              <a:srgbClr val="78BE2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538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空白頁">
    <p:spTree>
      <p:nvGrpSpPr>
        <p:cNvPr id="1" name=""/>
        <p:cNvGrpSpPr/>
        <p:nvPr/>
      </p:nvGrpSpPr>
      <p:grpSpPr>
        <a:xfrm>
          <a:off x="0" y="0"/>
          <a:ext cx="0" cy="0"/>
          <a:chOff x="0" y="0"/>
          <a:chExt cx="0" cy="0"/>
        </a:xfrm>
      </p:grpSpPr>
      <p:sp>
        <p:nvSpPr>
          <p:cNvPr id="2" name="投影片編號版面配置區 5"/>
          <p:cNvSpPr>
            <a:spLocks noGrp="1"/>
          </p:cNvSpPr>
          <p:nvPr>
            <p:ph type="sldNum" sz="quarter" idx="12"/>
          </p:nvPr>
        </p:nvSpPr>
        <p:spPr>
          <a:xfrm>
            <a:off x="11472598" y="6475733"/>
            <a:ext cx="689868" cy="382268"/>
          </a:xfrm>
          <a:prstGeom prst="rect">
            <a:avLst/>
          </a:prstGeom>
        </p:spPr>
        <p:txBody>
          <a:bodyPr/>
          <a:lstStyle>
            <a:lvl1pPr>
              <a:defRPr sz="933">
                <a:solidFill>
                  <a:schemeClr val="bg1"/>
                </a:solidFill>
                <a:latin typeface="+mj-ea"/>
                <a:ea typeface="+mj-ea"/>
              </a:defRPr>
            </a:lvl1pPr>
          </a:lstStyle>
          <a:p>
            <a:fld id="{73DA0BB7-265A-403C-9275-D587AB510EDC}" type="slidenum">
              <a:rPr lang="zh-TW" altLang="en-US" smtClean="0"/>
              <a:pPr/>
              <a:t>‹#›</a:t>
            </a:fld>
            <a:endParaRPr lang="zh-TW" altLang="en-US"/>
          </a:p>
        </p:txBody>
      </p:sp>
      <p:sp>
        <p:nvSpPr>
          <p:cNvPr id="4" name="標題 3"/>
          <p:cNvSpPr>
            <a:spLocks noGrp="1"/>
          </p:cNvSpPr>
          <p:nvPr>
            <p:ph type="title"/>
          </p:nvPr>
        </p:nvSpPr>
        <p:spPr>
          <a:xfrm>
            <a:off x="609600" y="8747"/>
            <a:ext cx="10972800" cy="1143000"/>
          </a:xfrm>
        </p:spPr>
        <p:txBody>
          <a:bodyPr>
            <a:normAutofit/>
          </a:bodyPr>
          <a:lstStyle>
            <a:lvl1pPr>
              <a:defRPr sz="3733" b="1"/>
            </a:lvl1pPr>
          </a:lstStyle>
          <a:p>
            <a:r>
              <a:rPr lang="zh-TW" altLang="en-US" dirty="0"/>
              <a:t>按一下以編輯母片標題樣式</a:t>
            </a:r>
          </a:p>
        </p:txBody>
      </p:sp>
      <p:cxnSp>
        <p:nvCxnSpPr>
          <p:cNvPr id="5" name="直線接點 4">
            <a:extLst>
              <a:ext uri="{FF2B5EF4-FFF2-40B4-BE49-F238E27FC236}">
                <a16:creationId xmlns:a16="http://schemas.microsoft.com/office/drawing/2014/main" id="{1E32262B-4A25-4618-8658-3A555C147441}"/>
              </a:ext>
            </a:extLst>
          </p:cNvPr>
          <p:cNvCxnSpPr/>
          <p:nvPr userDrawn="1"/>
        </p:nvCxnSpPr>
        <p:spPr>
          <a:xfrm>
            <a:off x="431371" y="932723"/>
            <a:ext cx="11376587" cy="0"/>
          </a:xfrm>
          <a:prstGeom prst="line">
            <a:avLst/>
          </a:prstGeom>
          <a:ln w="12700">
            <a:solidFill>
              <a:srgbClr val="78BE2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805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封底">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34098" y="2147807"/>
            <a:ext cx="3325732" cy="2249303"/>
          </a:xfrm>
          <a:prstGeom prst="rect">
            <a:avLst/>
          </a:prstGeom>
        </p:spPr>
      </p:pic>
      <p:pic>
        <p:nvPicPr>
          <p:cNvPr id="4" name="圖片 3"/>
          <p:cNvPicPr>
            <a:picLocks noChangeAspect="1"/>
          </p:cNvPicPr>
          <p:nvPr userDrawn="1"/>
        </p:nvPicPr>
        <p:blipFill rotWithShape="1">
          <a:blip r:embed="rId3" cstate="email">
            <a:extLst>
              <a:ext uri="{28A0092B-C50C-407E-A947-70E740481C1C}">
                <a14:useLocalDpi xmlns:a14="http://schemas.microsoft.com/office/drawing/2010/main"/>
              </a:ext>
            </a:extLst>
          </a:blip>
          <a:srcRect b="23916"/>
          <a:stretch/>
        </p:blipFill>
        <p:spPr>
          <a:xfrm>
            <a:off x="1" y="4574751"/>
            <a:ext cx="12192000" cy="2273829"/>
          </a:xfrm>
          <a:prstGeom prst="rect">
            <a:avLst/>
          </a:prstGeom>
        </p:spPr>
      </p:pic>
      <p:pic>
        <p:nvPicPr>
          <p:cNvPr id="5" name="圖片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59829" y="829791"/>
            <a:ext cx="2771971" cy="672075"/>
          </a:xfrm>
          <a:prstGeom prst="rect">
            <a:avLst/>
          </a:prstGeom>
        </p:spPr>
      </p:pic>
      <p:pic>
        <p:nvPicPr>
          <p:cNvPr id="6" name="圖片 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85396" y="3225499"/>
            <a:ext cx="4021211" cy="794576"/>
          </a:xfrm>
          <a:prstGeom prst="rect">
            <a:avLst/>
          </a:prstGeom>
        </p:spPr>
      </p:pic>
    </p:spTree>
    <p:extLst>
      <p:ext uri="{BB962C8B-B14F-4D97-AF65-F5344CB8AC3E}">
        <p14:creationId xmlns:p14="http://schemas.microsoft.com/office/powerpoint/2010/main" val="102525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4" name="群組 33"/>
          <p:cNvGrpSpPr/>
          <p:nvPr userDrawn="1"/>
        </p:nvGrpSpPr>
        <p:grpSpPr>
          <a:xfrm>
            <a:off x="0" y="6225764"/>
            <a:ext cx="12192000" cy="624000"/>
            <a:chOff x="0" y="5257798"/>
            <a:chExt cx="9144000" cy="468000"/>
          </a:xfrm>
        </p:grpSpPr>
        <p:grpSp>
          <p:nvGrpSpPr>
            <p:cNvPr id="35" name="群組 34"/>
            <p:cNvGrpSpPr/>
            <p:nvPr/>
          </p:nvGrpSpPr>
          <p:grpSpPr>
            <a:xfrm>
              <a:off x="0" y="5257798"/>
              <a:ext cx="9144000" cy="468000"/>
              <a:chOff x="0" y="5257798"/>
              <a:chExt cx="9144000" cy="468000"/>
            </a:xfrm>
          </p:grpSpPr>
          <p:pic>
            <p:nvPicPr>
              <p:cNvPr id="38" name="image1.png"/>
              <p:cNvPicPr>
                <a:picLocks/>
              </p:cNvPicPr>
              <p:nvPr/>
            </p:nvPicPr>
            <p:blipFill>
              <a:blip r:embed="rId7" cstate="email">
                <a:extLst>
                  <a:ext uri="{28A0092B-C50C-407E-A947-70E740481C1C}">
                    <a14:useLocalDpi xmlns:a14="http://schemas.microsoft.com/office/drawing/2010/main"/>
                  </a:ext>
                </a:extLst>
              </a:blip>
              <a:srcRect/>
              <a:stretch>
                <a:fillRect/>
              </a:stretch>
            </p:blipFill>
            <p:spPr>
              <a:xfrm>
                <a:off x="0" y="5257798"/>
                <a:ext cx="9144000" cy="468000"/>
              </a:xfrm>
              <a:prstGeom prst="rect">
                <a:avLst/>
              </a:prstGeom>
              <a:ln w="12700">
                <a:miter lim="400000"/>
              </a:ln>
            </p:spPr>
          </p:pic>
          <p:sp>
            <p:nvSpPr>
              <p:cNvPr id="39" name="矩形 38"/>
              <p:cNvSpPr/>
              <p:nvPr/>
            </p:nvSpPr>
            <p:spPr>
              <a:xfrm>
                <a:off x="0" y="5257798"/>
                <a:ext cx="9144000" cy="468000"/>
              </a:xfrm>
              <a:prstGeom prst="rect">
                <a:avLst/>
              </a:prstGeom>
              <a:solidFill>
                <a:srgbClr val="00394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sp>
          <p:nvSpPr>
            <p:cNvPr id="36" name="Shape 4"/>
            <p:cNvSpPr/>
            <p:nvPr/>
          </p:nvSpPr>
          <p:spPr>
            <a:xfrm>
              <a:off x="3124200" y="5414878"/>
              <a:ext cx="2895600" cy="1538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1200" b="1">
                  <a:latin typeface="Microsoft JhengHei"/>
                  <a:ea typeface="Microsoft JhengHei"/>
                  <a:cs typeface="Microsoft JhengHei"/>
                  <a:sym typeface="Microsoft JhengHei"/>
                </a:defRPr>
              </a:lvl1pPr>
            </a:lstStyle>
            <a:p>
              <a:r>
                <a:rPr sz="1333" dirty="0">
                  <a:solidFill>
                    <a:schemeClr val="bg1"/>
                  </a:solidFill>
                </a:rPr>
                <a:t>Confidential </a:t>
              </a:r>
            </a:p>
          </p:txBody>
        </p:sp>
        <p:pic>
          <p:nvPicPr>
            <p:cNvPr id="37" name="圖片 3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3709" y="5419798"/>
              <a:ext cx="1909672" cy="144000"/>
            </a:xfrm>
            <a:prstGeom prst="rect">
              <a:avLst/>
            </a:prstGeom>
          </p:spPr>
        </p:pic>
      </p:grpSp>
      <p:sp>
        <p:nvSpPr>
          <p:cNvPr id="2" name="標題版面配置區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頁尾版面配置區 3"/>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TW" altLang="en-US"/>
          </a:p>
        </p:txBody>
      </p:sp>
      <p:sp>
        <p:nvSpPr>
          <p:cNvPr id="5" name="投影片編號版面配置區 4"/>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3B37970F-FEB6-4E4C-9258-D60FE6E5A1F5}" type="slidenum">
              <a:rPr lang="zh-TW" altLang="en-US" smtClean="0"/>
              <a:t>‹#›</a:t>
            </a:fld>
            <a:endParaRPr lang="zh-TW" altLang="en-US"/>
          </a:p>
        </p:txBody>
      </p:sp>
    </p:spTree>
    <p:extLst>
      <p:ext uri="{BB962C8B-B14F-4D97-AF65-F5344CB8AC3E}">
        <p14:creationId xmlns:p14="http://schemas.microsoft.com/office/powerpoint/2010/main" val="39382815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j-ea"/>
          <a:ea typeface="+mj-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j-ea"/>
          <a:ea typeface="+mj-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j-ea"/>
          <a:ea typeface="+mj-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j-ea"/>
          <a:ea typeface="+mj-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j-ea"/>
          <a:ea typeface="+mj-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TW"/>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9163951" y="3382624"/>
            <a:ext cx="2036135" cy="338554"/>
          </a:xfrm>
          <a:prstGeom prst="rect">
            <a:avLst/>
          </a:prstGeom>
          <a:noFill/>
        </p:spPr>
        <p:txBody>
          <a:bodyPr wrap="none" rtlCol="0">
            <a:spAutoFit/>
          </a:bodyPr>
          <a:lstStyle/>
          <a:p>
            <a:pPr defTabSz="1219170" hangingPunct="1"/>
            <a:r>
              <a:rPr lang="en-US" altLang="zh-TW" sz="1600" kern="1200" dirty="0">
                <a:solidFill>
                  <a:prstClr val="black"/>
                </a:solidFill>
                <a:latin typeface="Montserrat"/>
                <a:ea typeface="微軟正黑體"/>
              </a:rPr>
              <a:t>Aaron</a:t>
            </a:r>
            <a:r>
              <a:rPr lang="zh-TW" altLang="en-US" sz="1600" kern="1200" dirty="0">
                <a:solidFill>
                  <a:prstClr val="black"/>
                </a:solidFill>
                <a:latin typeface="Montserrat"/>
                <a:ea typeface="微軟正黑體"/>
              </a:rPr>
              <a:t>  </a:t>
            </a:r>
            <a:r>
              <a:rPr lang="en-US" altLang="zh-TW" sz="1600" kern="1200" dirty="0">
                <a:solidFill>
                  <a:prstClr val="black"/>
                </a:solidFill>
                <a:latin typeface="Montserrat"/>
                <a:ea typeface="微軟正黑體"/>
              </a:rPr>
              <a:t>2019/05/16</a:t>
            </a:r>
            <a:r>
              <a:rPr lang="zh-TW" altLang="en-US" sz="1600" kern="1200" dirty="0">
                <a:solidFill>
                  <a:prstClr val="black"/>
                </a:solidFill>
                <a:latin typeface="Montserrat"/>
                <a:ea typeface="微軟正黑體"/>
              </a:rPr>
              <a:t> </a:t>
            </a:r>
            <a:endParaRPr lang="en-US" altLang="zh-TW" sz="1600" kern="1200" dirty="0">
              <a:solidFill>
                <a:prstClr val="black"/>
              </a:solidFill>
              <a:latin typeface="Montserrat"/>
              <a:ea typeface="微軟正黑體"/>
            </a:endParaRPr>
          </a:p>
        </p:txBody>
      </p:sp>
      <p:sp>
        <p:nvSpPr>
          <p:cNvPr id="4" name="文字方塊 3"/>
          <p:cNvSpPr txBox="1"/>
          <p:nvPr/>
        </p:nvSpPr>
        <p:spPr>
          <a:xfrm>
            <a:off x="3830346" y="2675432"/>
            <a:ext cx="5036956" cy="666786"/>
          </a:xfrm>
          <a:prstGeom prst="rect">
            <a:avLst/>
          </a:prstGeom>
          <a:noFill/>
        </p:spPr>
        <p:txBody>
          <a:bodyPr wrap="none" rtlCol="0">
            <a:spAutoFit/>
          </a:bodyPr>
          <a:lstStyle/>
          <a:p>
            <a:pPr defTabSz="1219170" hangingPunct="1"/>
            <a:r>
              <a:rPr lang="en-US" altLang="zh-TW" sz="3733" b="1" kern="1200" dirty="0">
                <a:solidFill>
                  <a:srgbClr val="78BE20"/>
                </a:solidFill>
                <a:latin typeface="Montserrat" panose="00000500000000000000" pitchFamily="2" charset="0"/>
                <a:ea typeface="Arial Unicode MS" panose="020B0604020202020204" pitchFamily="34" charset="-120"/>
                <a:cs typeface="Arial Unicode MS" panose="020B0604020202020204" pitchFamily="34" charset="-120"/>
              </a:rPr>
              <a:t>Techman Robot Inc.</a:t>
            </a:r>
            <a:endParaRPr lang="zh-TW" altLang="en-US" sz="3733" b="1" kern="1200" dirty="0">
              <a:solidFill>
                <a:srgbClr val="78BE20"/>
              </a:solidFill>
              <a:latin typeface="Montserrat" panose="00000500000000000000" pitchFamily="2" charset="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24625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1EE2B8-886F-486A-BB52-0F75C18DDE4D}"/>
              </a:ext>
            </a:extLst>
          </p:cNvPr>
          <p:cNvSpPr>
            <a:spLocks noGrp="1"/>
          </p:cNvSpPr>
          <p:nvPr>
            <p:ph type="title"/>
          </p:nvPr>
        </p:nvSpPr>
        <p:spPr/>
        <p:txBody>
          <a:bodyPr>
            <a:normAutofit/>
          </a:bodyPr>
          <a:lstStyle/>
          <a:p>
            <a:r>
              <a:rPr lang="en-US" altLang="zh-TW" dirty="0"/>
              <a:t>Step 3-2. Choose “Three Vision Base”</a:t>
            </a:r>
            <a:endParaRPr lang="zh-TW" altLang="en-US" dirty="0"/>
          </a:p>
        </p:txBody>
      </p:sp>
      <p:pic>
        <p:nvPicPr>
          <p:cNvPr id="5" name="內容版面配置區 4">
            <a:extLst>
              <a:ext uri="{FF2B5EF4-FFF2-40B4-BE49-F238E27FC236}">
                <a16:creationId xmlns:a16="http://schemas.microsoft.com/office/drawing/2014/main" id="{E45B64DD-1716-4F02-B0E5-871669214E85}"/>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5254" r="506" b="13825"/>
          <a:stretch/>
        </p:blipFill>
        <p:spPr>
          <a:xfrm>
            <a:off x="1847056" y="1151747"/>
            <a:ext cx="8497888" cy="4846637"/>
          </a:xfrm>
        </p:spPr>
      </p:pic>
      <p:sp>
        <p:nvSpPr>
          <p:cNvPr id="9" name="矩形 8">
            <a:extLst>
              <a:ext uri="{FF2B5EF4-FFF2-40B4-BE49-F238E27FC236}">
                <a16:creationId xmlns:a16="http://schemas.microsoft.com/office/drawing/2014/main" id="{C3CF73F5-B02F-46B0-BFA3-0F4EC6336BAE}"/>
              </a:ext>
            </a:extLst>
          </p:cNvPr>
          <p:cNvSpPr/>
          <p:nvPr/>
        </p:nvSpPr>
        <p:spPr>
          <a:xfrm>
            <a:off x="6024600" y="3489255"/>
            <a:ext cx="122413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箭號: 向下 9">
            <a:extLst>
              <a:ext uri="{FF2B5EF4-FFF2-40B4-BE49-F238E27FC236}">
                <a16:creationId xmlns:a16="http://schemas.microsoft.com/office/drawing/2014/main" id="{44DFB7EA-E2FE-4F94-ADD4-E1F60BBC7A82}"/>
              </a:ext>
            </a:extLst>
          </p:cNvPr>
          <p:cNvSpPr/>
          <p:nvPr/>
        </p:nvSpPr>
        <p:spPr>
          <a:xfrm rot="18470685">
            <a:off x="5769417" y="3231540"/>
            <a:ext cx="258275" cy="2994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7009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1EE2B8-886F-486A-BB52-0F75C18DDE4D}"/>
              </a:ext>
            </a:extLst>
          </p:cNvPr>
          <p:cNvSpPr>
            <a:spLocks noGrp="1"/>
          </p:cNvSpPr>
          <p:nvPr>
            <p:ph type="title"/>
          </p:nvPr>
        </p:nvSpPr>
        <p:spPr/>
        <p:txBody>
          <a:bodyPr>
            <a:normAutofit/>
          </a:bodyPr>
          <a:lstStyle/>
          <a:p>
            <a:r>
              <a:rPr lang="en-US" altLang="zh-TW" dirty="0"/>
              <a:t>Step 3-3. Link 3 bases one by one.</a:t>
            </a:r>
            <a:endParaRPr lang="zh-TW" altLang="en-US" dirty="0"/>
          </a:p>
        </p:txBody>
      </p:sp>
      <p:pic>
        <p:nvPicPr>
          <p:cNvPr id="5" name="內容版面配置區 4">
            <a:extLst>
              <a:ext uri="{FF2B5EF4-FFF2-40B4-BE49-F238E27FC236}">
                <a16:creationId xmlns:a16="http://schemas.microsoft.com/office/drawing/2014/main" id="{E45B64DD-1716-4F02-B0E5-871669214E85}"/>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15254" r="506" b="13825"/>
          <a:stretch/>
        </p:blipFill>
        <p:spPr>
          <a:xfrm>
            <a:off x="420013" y="1143634"/>
            <a:ext cx="4799013" cy="2736850"/>
          </a:xfrm>
        </p:spPr>
      </p:pic>
      <p:sp>
        <p:nvSpPr>
          <p:cNvPr id="9" name="矩形 8">
            <a:extLst>
              <a:ext uri="{FF2B5EF4-FFF2-40B4-BE49-F238E27FC236}">
                <a16:creationId xmlns:a16="http://schemas.microsoft.com/office/drawing/2014/main" id="{C3CF73F5-B02F-46B0-BFA3-0F4EC6336BAE}"/>
              </a:ext>
            </a:extLst>
          </p:cNvPr>
          <p:cNvSpPr/>
          <p:nvPr/>
        </p:nvSpPr>
        <p:spPr>
          <a:xfrm>
            <a:off x="2915613" y="3304345"/>
            <a:ext cx="1413689" cy="321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箭號: 向下 9">
            <a:extLst>
              <a:ext uri="{FF2B5EF4-FFF2-40B4-BE49-F238E27FC236}">
                <a16:creationId xmlns:a16="http://schemas.microsoft.com/office/drawing/2014/main" id="{44DFB7EA-E2FE-4F94-ADD4-E1F60BBC7A82}"/>
              </a:ext>
            </a:extLst>
          </p:cNvPr>
          <p:cNvSpPr/>
          <p:nvPr/>
        </p:nvSpPr>
        <p:spPr>
          <a:xfrm rot="18470685">
            <a:off x="2589029" y="3066305"/>
            <a:ext cx="258275" cy="2994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7" name="內容版面配置區 4">
            <a:extLst>
              <a:ext uri="{FF2B5EF4-FFF2-40B4-BE49-F238E27FC236}">
                <a16:creationId xmlns:a16="http://schemas.microsoft.com/office/drawing/2014/main" id="{8ABBA7D4-8D1C-4687-A80F-0CE442CDBB85}"/>
              </a:ext>
            </a:extLst>
          </p:cNvPr>
          <p:cNvPicPr>
            <a:picLocks noChangeAspect="1"/>
          </p:cNvPicPr>
          <p:nvPr/>
        </p:nvPicPr>
        <p:blipFill rotWithShape="1">
          <a:blip r:embed="rId3">
            <a:extLst>
              <a:ext uri="{28A0092B-C50C-407E-A947-70E740481C1C}">
                <a14:useLocalDpi xmlns:a14="http://schemas.microsoft.com/office/drawing/2010/main" val="0"/>
              </a:ext>
            </a:extLst>
          </a:blip>
          <a:srcRect t="15254" r="507" b="13825"/>
          <a:stretch/>
        </p:blipFill>
        <p:spPr>
          <a:xfrm>
            <a:off x="6227981" y="2224225"/>
            <a:ext cx="5381532" cy="3068848"/>
          </a:xfrm>
          <a:prstGeom prst="rect">
            <a:avLst/>
          </a:prstGeom>
        </p:spPr>
      </p:pic>
      <p:sp>
        <p:nvSpPr>
          <p:cNvPr id="8" name="矩形 7">
            <a:extLst>
              <a:ext uri="{FF2B5EF4-FFF2-40B4-BE49-F238E27FC236}">
                <a16:creationId xmlns:a16="http://schemas.microsoft.com/office/drawing/2014/main" id="{B29302C3-A3B0-4667-A320-B647A20D2757}"/>
              </a:ext>
            </a:extLst>
          </p:cNvPr>
          <p:cNvSpPr/>
          <p:nvPr/>
        </p:nvSpPr>
        <p:spPr>
          <a:xfrm>
            <a:off x="8126659" y="2872298"/>
            <a:ext cx="1584176" cy="670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1" name="接點: 弧形 10">
            <a:extLst>
              <a:ext uri="{FF2B5EF4-FFF2-40B4-BE49-F238E27FC236}">
                <a16:creationId xmlns:a16="http://schemas.microsoft.com/office/drawing/2014/main" id="{B79ED9A0-3673-4351-BC8C-2A750F59B90F}"/>
              </a:ext>
            </a:extLst>
          </p:cNvPr>
          <p:cNvCxnSpPr>
            <a:cxnSpLocks/>
            <a:stCxn id="9" idx="2"/>
            <a:endCxn id="8" idx="2"/>
          </p:cNvCxnSpPr>
          <p:nvPr/>
        </p:nvCxnSpPr>
        <p:spPr>
          <a:xfrm rot="5400000" flipH="1" flipV="1">
            <a:off x="6229048" y="936157"/>
            <a:ext cx="83108" cy="5296289"/>
          </a:xfrm>
          <a:prstGeom prst="curvedConnector3">
            <a:avLst>
              <a:gd name="adj1" fmla="val -944786"/>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文字方塊 15">
            <a:extLst>
              <a:ext uri="{FF2B5EF4-FFF2-40B4-BE49-F238E27FC236}">
                <a16:creationId xmlns:a16="http://schemas.microsoft.com/office/drawing/2014/main" id="{E01F347A-7638-401A-B460-7FA362C9FF88}"/>
              </a:ext>
            </a:extLst>
          </p:cNvPr>
          <p:cNvSpPr txBox="1"/>
          <p:nvPr/>
        </p:nvSpPr>
        <p:spPr>
          <a:xfrm>
            <a:off x="3174258" y="4344686"/>
            <a:ext cx="3096344" cy="369332"/>
          </a:xfrm>
          <a:prstGeom prst="rect">
            <a:avLst/>
          </a:prstGeom>
          <a:noFill/>
        </p:spPr>
        <p:txBody>
          <a:bodyPr wrap="square" rtlCol="0">
            <a:spAutoFit/>
          </a:bodyPr>
          <a:lstStyle/>
          <a:p>
            <a:r>
              <a:rPr lang="en-US" altLang="zh-TW" dirty="0">
                <a:solidFill>
                  <a:srgbClr val="FF0000"/>
                </a:solidFill>
              </a:rPr>
              <a:t>Link the bases one by one.</a:t>
            </a:r>
            <a:endParaRPr lang="zh-TW" altLang="en-US" dirty="0">
              <a:solidFill>
                <a:srgbClr val="FF0000"/>
              </a:solidFill>
            </a:endParaRPr>
          </a:p>
        </p:txBody>
      </p:sp>
    </p:spTree>
    <p:extLst>
      <p:ext uri="{BB962C8B-B14F-4D97-AF65-F5344CB8AC3E}">
        <p14:creationId xmlns:p14="http://schemas.microsoft.com/office/powerpoint/2010/main" val="64919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BC3B76-C70A-4060-A7A5-FAC5B3B5CB67}"/>
              </a:ext>
            </a:extLst>
          </p:cNvPr>
          <p:cNvSpPr>
            <a:spLocks noGrp="1"/>
          </p:cNvSpPr>
          <p:nvPr>
            <p:ph type="title"/>
          </p:nvPr>
        </p:nvSpPr>
        <p:spPr/>
        <p:txBody>
          <a:bodyPr>
            <a:normAutofit/>
          </a:bodyPr>
          <a:lstStyle/>
          <a:p>
            <a:r>
              <a:rPr lang="en-US" altLang="zh-TW" dirty="0"/>
              <a:t>Step 3-4. Create the new Base.</a:t>
            </a:r>
            <a:endParaRPr lang="zh-TW" altLang="en-US" dirty="0"/>
          </a:p>
        </p:txBody>
      </p:sp>
      <p:pic>
        <p:nvPicPr>
          <p:cNvPr id="5" name="內容版面配置區 4">
            <a:extLst>
              <a:ext uri="{FF2B5EF4-FFF2-40B4-BE49-F238E27FC236}">
                <a16:creationId xmlns:a16="http://schemas.microsoft.com/office/drawing/2014/main" id="{65052585-6B43-4E61-B7F7-0710EC3A74B9}"/>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35879" t="25539" r="36356" b="16292"/>
          <a:stretch/>
        </p:blipFill>
        <p:spPr>
          <a:xfrm>
            <a:off x="1139398" y="956722"/>
            <a:ext cx="1655763" cy="2776537"/>
          </a:xfrm>
        </p:spPr>
      </p:pic>
      <p:pic>
        <p:nvPicPr>
          <p:cNvPr id="7" name="圖片 6">
            <a:extLst>
              <a:ext uri="{FF2B5EF4-FFF2-40B4-BE49-F238E27FC236}">
                <a16:creationId xmlns:a16="http://schemas.microsoft.com/office/drawing/2014/main" id="{4E6823D6-D4AA-4634-9AB7-E6785D68F095}"/>
              </a:ext>
            </a:extLst>
          </p:cNvPr>
          <p:cNvPicPr>
            <a:picLocks noChangeAspect="1"/>
          </p:cNvPicPr>
          <p:nvPr/>
        </p:nvPicPr>
        <p:blipFill rotWithShape="1">
          <a:blip r:embed="rId3">
            <a:extLst>
              <a:ext uri="{28A0092B-C50C-407E-A947-70E740481C1C}">
                <a14:useLocalDpi xmlns:a14="http://schemas.microsoft.com/office/drawing/2010/main" val="0"/>
              </a:ext>
            </a:extLst>
          </a:blip>
          <a:srcRect l="810" t="14699" r="71" b="13903"/>
          <a:stretch/>
        </p:blipFill>
        <p:spPr>
          <a:xfrm>
            <a:off x="3287688" y="1151747"/>
            <a:ext cx="8496944" cy="4896544"/>
          </a:xfrm>
          <a:prstGeom prst="rect">
            <a:avLst/>
          </a:prstGeom>
        </p:spPr>
      </p:pic>
      <p:sp>
        <p:nvSpPr>
          <p:cNvPr id="8" name="矩形 7">
            <a:extLst>
              <a:ext uri="{FF2B5EF4-FFF2-40B4-BE49-F238E27FC236}">
                <a16:creationId xmlns:a16="http://schemas.microsoft.com/office/drawing/2014/main" id="{8310B865-7A76-48C4-8D56-7D9F68472657}"/>
              </a:ext>
            </a:extLst>
          </p:cNvPr>
          <p:cNvSpPr/>
          <p:nvPr/>
        </p:nvSpPr>
        <p:spPr>
          <a:xfrm>
            <a:off x="1466415" y="3482267"/>
            <a:ext cx="1053650" cy="321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箭號: 向下 8">
            <a:extLst>
              <a:ext uri="{FF2B5EF4-FFF2-40B4-BE49-F238E27FC236}">
                <a16:creationId xmlns:a16="http://schemas.microsoft.com/office/drawing/2014/main" id="{76478F79-483C-45DB-BEC2-CF0E168E0BED}"/>
              </a:ext>
            </a:extLst>
          </p:cNvPr>
          <p:cNvSpPr/>
          <p:nvPr/>
        </p:nvSpPr>
        <p:spPr>
          <a:xfrm rot="18470685">
            <a:off x="1109723" y="3258962"/>
            <a:ext cx="258275" cy="2231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73856AF6-98F0-4F0C-AFCF-5C945D0C31FF}"/>
              </a:ext>
            </a:extLst>
          </p:cNvPr>
          <p:cNvSpPr/>
          <p:nvPr/>
        </p:nvSpPr>
        <p:spPr>
          <a:xfrm>
            <a:off x="6487680" y="2994825"/>
            <a:ext cx="2055375" cy="1181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2" name="接點: 弧形 11">
            <a:extLst>
              <a:ext uri="{FF2B5EF4-FFF2-40B4-BE49-F238E27FC236}">
                <a16:creationId xmlns:a16="http://schemas.microsoft.com/office/drawing/2014/main" id="{F6B5423B-74D4-4EBD-9BDF-0B973DD159F5}"/>
              </a:ext>
            </a:extLst>
          </p:cNvPr>
          <p:cNvCxnSpPr>
            <a:cxnSpLocks/>
            <a:stCxn id="8" idx="2"/>
          </p:cNvCxnSpPr>
          <p:nvPr/>
        </p:nvCxnSpPr>
        <p:spPr>
          <a:xfrm rot="5400000" flipH="1" flipV="1">
            <a:off x="4096076" y="1438133"/>
            <a:ext cx="262808" cy="4468481"/>
          </a:xfrm>
          <a:prstGeom prst="curvedConnector4">
            <a:avLst>
              <a:gd name="adj1" fmla="val -481657"/>
              <a:gd name="adj2" fmla="val 69028"/>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文字方塊 18">
            <a:extLst>
              <a:ext uri="{FF2B5EF4-FFF2-40B4-BE49-F238E27FC236}">
                <a16:creationId xmlns:a16="http://schemas.microsoft.com/office/drawing/2014/main" id="{0BB50BF1-0AB5-47D7-A733-79FE6696A188}"/>
              </a:ext>
            </a:extLst>
          </p:cNvPr>
          <p:cNvSpPr txBox="1"/>
          <p:nvPr/>
        </p:nvSpPr>
        <p:spPr>
          <a:xfrm>
            <a:off x="2278360" y="5142072"/>
            <a:ext cx="2557500" cy="369332"/>
          </a:xfrm>
          <a:prstGeom prst="rect">
            <a:avLst/>
          </a:prstGeom>
          <a:solidFill>
            <a:schemeClr val="bg1"/>
          </a:solidFill>
        </p:spPr>
        <p:txBody>
          <a:bodyPr wrap="square" rtlCol="0">
            <a:spAutoFit/>
          </a:bodyPr>
          <a:lstStyle/>
          <a:p>
            <a:pPr algn="ctr"/>
            <a:r>
              <a:rPr lang="en-US" altLang="zh-TW" dirty="0">
                <a:solidFill>
                  <a:srgbClr val="FF0000"/>
                </a:solidFill>
              </a:rPr>
              <a:t>Pop out the result.</a:t>
            </a:r>
            <a:endParaRPr lang="zh-TW" altLang="en-US" dirty="0">
              <a:solidFill>
                <a:srgbClr val="FF0000"/>
              </a:solidFill>
            </a:endParaRPr>
          </a:p>
        </p:txBody>
      </p:sp>
    </p:spTree>
    <p:extLst>
      <p:ext uri="{BB962C8B-B14F-4D97-AF65-F5344CB8AC3E}">
        <p14:creationId xmlns:p14="http://schemas.microsoft.com/office/powerpoint/2010/main" val="221275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6DA7D4-F8D8-44CC-AC85-45CB6AAFE710}"/>
              </a:ext>
            </a:extLst>
          </p:cNvPr>
          <p:cNvSpPr>
            <a:spLocks noGrp="1"/>
          </p:cNvSpPr>
          <p:nvPr>
            <p:ph type="title"/>
          </p:nvPr>
        </p:nvSpPr>
        <p:spPr>
          <a:xfrm>
            <a:off x="407368" y="8747"/>
            <a:ext cx="11175032" cy="1143000"/>
          </a:xfrm>
        </p:spPr>
        <p:txBody>
          <a:bodyPr>
            <a:normAutofit fontScale="90000"/>
          </a:bodyPr>
          <a:lstStyle/>
          <a:p>
            <a:r>
              <a:rPr lang="en-US" altLang="zh-TW" dirty="0"/>
              <a:t>Step 4. Use the new base as reference in workflow.</a:t>
            </a:r>
            <a:endParaRPr lang="zh-TW" altLang="en-US" dirty="0"/>
          </a:p>
        </p:txBody>
      </p:sp>
      <p:pic>
        <p:nvPicPr>
          <p:cNvPr id="6" name="Picture 2" descr="D:\20-SOP\三點定Base 教育訓練簡報\12.png">
            <a:extLst>
              <a:ext uri="{FF2B5EF4-FFF2-40B4-BE49-F238E27FC236}">
                <a16:creationId xmlns:a16="http://schemas.microsoft.com/office/drawing/2014/main" id="{EE536A52-6916-4A9A-A00F-322155416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6" r="34106" b="5117"/>
          <a:stretch/>
        </p:blipFill>
        <p:spPr bwMode="auto">
          <a:xfrm>
            <a:off x="827043" y="1700808"/>
            <a:ext cx="4995296" cy="4248471"/>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7" name="圓角矩形 10">
            <a:extLst>
              <a:ext uri="{FF2B5EF4-FFF2-40B4-BE49-F238E27FC236}">
                <a16:creationId xmlns:a16="http://schemas.microsoft.com/office/drawing/2014/main" id="{F6E4AD73-0BD1-4515-ADE4-7523D85C9F56}"/>
              </a:ext>
            </a:extLst>
          </p:cNvPr>
          <p:cNvSpPr/>
          <p:nvPr/>
        </p:nvSpPr>
        <p:spPr>
          <a:xfrm>
            <a:off x="2207568" y="5161520"/>
            <a:ext cx="1080120" cy="427720"/>
          </a:xfrm>
          <a:prstGeom prst="roundRect">
            <a:avLst/>
          </a:prstGeom>
          <a:noFill/>
          <a:ln w="28575"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ctr" anchorCtr="0" forceAA="0" compatLnSpc="1">
            <a:prstTxWarp prst="textNoShape">
              <a:avLst/>
            </a:prstTxWarp>
            <a:spAutoFit/>
          </a:bodyPr>
          <a:lstStyle/>
          <a:p>
            <a:endParaRPr lang="zh-TW" altLang="en-US"/>
          </a:p>
        </p:txBody>
      </p:sp>
      <p:sp>
        <p:nvSpPr>
          <p:cNvPr id="8" name="矩形 7">
            <a:extLst>
              <a:ext uri="{FF2B5EF4-FFF2-40B4-BE49-F238E27FC236}">
                <a16:creationId xmlns:a16="http://schemas.microsoft.com/office/drawing/2014/main" id="{F5D6C510-0E20-409E-8892-068E0F8F271D}"/>
              </a:ext>
            </a:extLst>
          </p:cNvPr>
          <p:cNvSpPr/>
          <p:nvPr/>
        </p:nvSpPr>
        <p:spPr>
          <a:xfrm>
            <a:off x="5003505" y="2351639"/>
            <a:ext cx="732455" cy="285273"/>
          </a:xfrm>
          <a:prstGeom prst="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endParaRPr lang="zh-TW" altLang="en-US"/>
          </a:p>
        </p:txBody>
      </p:sp>
      <p:sp>
        <p:nvSpPr>
          <p:cNvPr id="9" name="箭號: 向下 8">
            <a:extLst>
              <a:ext uri="{FF2B5EF4-FFF2-40B4-BE49-F238E27FC236}">
                <a16:creationId xmlns:a16="http://schemas.microsoft.com/office/drawing/2014/main" id="{CD951EC5-D7D6-4459-94B2-B7A143557E69}"/>
              </a:ext>
            </a:extLst>
          </p:cNvPr>
          <p:cNvSpPr/>
          <p:nvPr/>
        </p:nvSpPr>
        <p:spPr>
          <a:xfrm rot="18470685">
            <a:off x="4707031" y="2232658"/>
            <a:ext cx="258275" cy="2231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箭號: 向下 9">
            <a:extLst>
              <a:ext uri="{FF2B5EF4-FFF2-40B4-BE49-F238E27FC236}">
                <a16:creationId xmlns:a16="http://schemas.microsoft.com/office/drawing/2014/main" id="{EB7F420E-00A5-4819-B94E-0DDF6907FC31}"/>
              </a:ext>
            </a:extLst>
          </p:cNvPr>
          <p:cNvSpPr/>
          <p:nvPr/>
        </p:nvSpPr>
        <p:spPr>
          <a:xfrm rot="18470685">
            <a:off x="2078430" y="4907302"/>
            <a:ext cx="258275" cy="2231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a16="http://schemas.microsoft.com/office/drawing/2014/main" id="{554D6E1C-F3FA-49DE-9689-894555082E6F}"/>
              </a:ext>
            </a:extLst>
          </p:cNvPr>
          <p:cNvSpPr txBox="1"/>
          <p:nvPr/>
        </p:nvSpPr>
        <p:spPr>
          <a:xfrm>
            <a:off x="6113752" y="1882569"/>
            <a:ext cx="5150295" cy="923330"/>
          </a:xfrm>
          <a:prstGeom prst="rect">
            <a:avLst/>
          </a:prstGeom>
          <a:noFill/>
        </p:spPr>
        <p:txBody>
          <a:bodyPr wrap="square" rtlCol="0">
            <a:spAutoFit/>
          </a:bodyPr>
          <a:lstStyle/>
          <a:p>
            <a:pPr marL="342900" indent="-342900">
              <a:buFont typeface="+mj-lt"/>
              <a:buAutoNum type="arabicPeriod"/>
            </a:pPr>
            <a:r>
              <a:rPr lang="en-US" altLang="zh-TW" dirty="0">
                <a:solidFill>
                  <a:schemeClr val="tx1"/>
                </a:solidFill>
              </a:rPr>
              <a:t>The new base will be show on the base list.  </a:t>
            </a:r>
          </a:p>
          <a:p>
            <a:pPr marL="342900" indent="-342900">
              <a:buFont typeface="+mj-lt"/>
              <a:buAutoNum type="arabicPeriod"/>
            </a:pPr>
            <a:r>
              <a:rPr lang="en-US" altLang="zh-TW" dirty="0">
                <a:solidFill>
                  <a:schemeClr val="tx1"/>
                </a:solidFill>
              </a:rPr>
              <a:t>User can use it as reference in following node (example: P2).</a:t>
            </a:r>
          </a:p>
        </p:txBody>
      </p:sp>
      <p:sp>
        <p:nvSpPr>
          <p:cNvPr id="12" name="文字方塊 11">
            <a:extLst>
              <a:ext uri="{FF2B5EF4-FFF2-40B4-BE49-F238E27FC236}">
                <a16:creationId xmlns:a16="http://schemas.microsoft.com/office/drawing/2014/main" id="{626F02BB-5191-409D-ACB3-B6820C4E90BE}"/>
              </a:ext>
            </a:extLst>
          </p:cNvPr>
          <p:cNvSpPr txBox="1"/>
          <p:nvPr/>
        </p:nvSpPr>
        <p:spPr>
          <a:xfrm>
            <a:off x="4512438" y="2404634"/>
            <a:ext cx="491067" cy="369332"/>
          </a:xfrm>
          <a:prstGeom prst="rect">
            <a:avLst/>
          </a:prstGeom>
          <a:noFill/>
        </p:spPr>
        <p:txBody>
          <a:bodyPr wrap="square" rtlCol="0">
            <a:spAutoFit/>
          </a:bodyPr>
          <a:lstStyle/>
          <a:p>
            <a:r>
              <a:rPr lang="en-US" altLang="zh-TW" dirty="0">
                <a:solidFill>
                  <a:srgbClr val="FF0000"/>
                </a:solidFill>
              </a:rPr>
              <a:t>1.</a:t>
            </a:r>
            <a:endParaRPr lang="zh-TW" altLang="en-US" dirty="0">
              <a:solidFill>
                <a:srgbClr val="FF0000"/>
              </a:solidFill>
            </a:endParaRPr>
          </a:p>
        </p:txBody>
      </p:sp>
      <p:sp>
        <p:nvSpPr>
          <p:cNvPr id="13" name="文字方塊 12">
            <a:extLst>
              <a:ext uri="{FF2B5EF4-FFF2-40B4-BE49-F238E27FC236}">
                <a16:creationId xmlns:a16="http://schemas.microsoft.com/office/drawing/2014/main" id="{EF6D8C4E-4FA7-4E4F-94A2-DB60D8F975F0}"/>
              </a:ext>
            </a:extLst>
          </p:cNvPr>
          <p:cNvSpPr txBox="1"/>
          <p:nvPr/>
        </p:nvSpPr>
        <p:spPr>
          <a:xfrm>
            <a:off x="1794695" y="4544806"/>
            <a:ext cx="491067" cy="369332"/>
          </a:xfrm>
          <a:prstGeom prst="rect">
            <a:avLst/>
          </a:prstGeom>
          <a:noFill/>
        </p:spPr>
        <p:txBody>
          <a:bodyPr wrap="square" rtlCol="0">
            <a:spAutoFit/>
          </a:bodyPr>
          <a:lstStyle/>
          <a:p>
            <a:r>
              <a:rPr lang="en-US" altLang="zh-TW" dirty="0">
                <a:solidFill>
                  <a:srgbClr val="FF0000"/>
                </a:solidFill>
              </a:rPr>
              <a:t>2.</a:t>
            </a:r>
            <a:endParaRPr lang="zh-TW" altLang="en-US" dirty="0">
              <a:solidFill>
                <a:srgbClr val="FF0000"/>
              </a:solidFill>
            </a:endParaRPr>
          </a:p>
        </p:txBody>
      </p:sp>
    </p:spTree>
    <p:extLst>
      <p:ext uri="{BB962C8B-B14F-4D97-AF65-F5344CB8AC3E}">
        <p14:creationId xmlns:p14="http://schemas.microsoft.com/office/powerpoint/2010/main" val="129562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FBC1E-0667-4E5D-86FC-BD5CE398B1DB}"/>
              </a:ext>
            </a:extLst>
          </p:cNvPr>
          <p:cNvSpPr>
            <a:spLocks noGrp="1"/>
          </p:cNvSpPr>
          <p:nvPr>
            <p:ph type="title"/>
          </p:nvPr>
        </p:nvSpPr>
        <p:spPr/>
        <p:txBody>
          <a:bodyPr>
            <a:normAutofit/>
          </a:bodyPr>
          <a:lstStyle/>
          <a:p>
            <a:r>
              <a:rPr lang="en-US" altLang="zh-TW" sz="3400" dirty="0"/>
              <a:t>Notice</a:t>
            </a:r>
            <a:endParaRPr lang="zh-TW" altLang="en-US" sz="3400" dirty="0"/>
          </a:p>
        </p:txBody>
      </p:sp>
      <p:sp>
        <p:nvSpPr>
          <p:cNvPr id="3" name="內容版面配置區 2">
            <a:extLst>
              <a:ext uri="{FF2B5EF4-FFF2-40B4-BE49-F238E27FC236}">
                <a16:creationId xmlns:a16="http://schemas.microsoft.com/office/drawing/2014/main" id="{A2DBBA5A-01EE-48FD-84BC-1EA1A0C80EBC}"/>
              </a:ext>
            </a:extLst>
          </p:cNvPr>
          <p:cNvSpPr>
            <a:spLocks noGrp="1"/>
          </p:cNvSpPr>
          <p:nvPr>
            <p:ph idx="4294967295"/>
          </p:nvPr>
        </p:nvSpPr>
        <p:spPr>
          <a:xfrm>
            <a:off x="838200" y="1268760"/>
            <a:ext cx="10515600" cy="4772025"/>
          </a:xfrm>
        </p:spPr>
        <p:txBody>
          <a:bodyPr/>
          <a:lstStyle/>
          <a:p>
            <a:pPr marL="254000" lvl="2" indent="-347663">
              <a:lnSpc>
                <a:spcPct val="100000"/>
              </a:lnSpc>
              <a:buBlip>
                <a:blip r:embed="rId2"/>
              </a:buBlip>
            </a:pPr>
            <a:r>
              <a:rPr lang="en-US" altLang="zh-TW" dirty="0">
                <a:latin typeface="+mn-lt"/>
              </a:rPr>
              <a:t>If there are several contacts with the workpiece which is based on the new created base, make sure the gripper, sucker, or arm would not push the workpiece or make it move it position after locate the work plane by vision fusion. User can modify the contact gesture  and approaching speed to avoiding such variance.</a:t>
            </a:r>
          </a:p>
          <a:p>
            <a:pPr marL="0" indent="0">
              <a:buNone/>
            </a:pPr>
            <a:endParaRPr lang="zh-TW" altLang="en-US" dirty="0">
              <a:latin typeface="+mn-lt"/>
            </a:endParaRPr>
          </a:p>
        </p:txBody>
      </p:sp>
    </p:spTree>
    <p:extLst>
      <p:ext uri="{BB962C8B-B14F-4D97-AF65-F5344CB8AC3E}">
        <p14:creationId xmlns:p14="http://schemas.microsoft.com/office/powerpoint/2010/main" val="426217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718214B9-40B7-4534-844B-6B1968D02C60}"/>
              </a:ext>
            </a:extLst>
          </p:cNvPr>
          <p:cNvSpPr txBox="1"/>
          <p:nvPr/>
        </p:nvSpPr>
        <p:spPr>
          <a:xfrm>
            <a:off x="9407860" y="5877272"/>
            <a:ext cx="2520280" cy="369332"/>
          </a:xfrm>
          <a:prstGeom prst="rect">
            <a:avLst/>
          </a:prstGeom>
          <a:noFill/>
        </p:spPr>
        <p:txBody>
          <a:bodyPr wrap="square" rtlCol="0">
            <a:spAutoFit/>
          </a:bodyPr>
          <a:lstStyle/>
          <a:p>
            <a:r>
              <a:rPr lang="en-US" altLang="zh-TW" dirty="0">
                <a:solidFill>
                  <a:schemeClr val="tx1"/>
                </a:solidFill>
                <a:latin typeface="+mj-ea"/>
                <a:ea typeface="+mj-ea"/>
              </a:rPr>
              <a:t>Aaron Lin | 20190506</a:t>
            </a:r>
            <a:endParaRPr lang="zh-TW" altLang="en-US" dirty="0">
              <a:solidFill>
                <a:schemeClr val="tx1"/>
              </a:solidFill>
              <a:latin typeface="+mj-ea"/>
              <a:ea typeface="+mj-ea"/>
            </a:endParaRPr>
          </a:p>
        </p:txBody>
      </p:sp>
      <p:sp>
        <p:nvSpPr>
          <p:cNvPr id="5" name="標題 4">
            <a:extLst>
              <a:ext uri="{FF2B5EF4-FFF2-40B4-BE49-F238E27FC236}">
                <a16:creationId xmlns:a16="http://schemas.microsoft.com/office/drawing/2014/main" id="{E2CE2F7B-765A-4F3E-A406-5A09713FC923}"/>
              </a:ext>
            </a:extLst>
          </p:cNvPr>
          <p:cNvSpPr>
            <a:spLocks noGrp="1"/>
          </p:cNvSpPr>
          <p:nvPr>
            <p:ph type="title"/>
          </p:nvPr>
        </p:nvSpPr>
        <p:spPr>
          <a:xfrm>
            <a:off x="3802483" y="2142357"/>
            <a:ext cx="8270181" cy="1143000"/>
          </a:xfrm>
        </p:spPr>
        <p:txBody>
          <a:bodyPr>
            <a:normAutofit fontScale="90000"/>
          </a:bodyPr>
          <a:lstStyle/>
          <a:p>
            <a:r>
              <a:rPr lang="en-US" altLang="zh-TW" sz="4400" b="1" dirty="0">
                <a:solidFill>
                  <a:srgbClr val="78BE20"/>
                </a:solidFill>
                <a:latin typeface="+mj-ea"/>
              </a:rPr>
              <a:t>Use 3 vision-bases fusion to define a orientation-correct base.</a:t>
            </a:r>
            <a:endParaRPr lang="zh-TW" altLang="en-US" dirty="0"/>
          </a:p>
        </p:txBody>
      </p:sp>
    </p:spTree>
    <p:extLst>
      <p:ext uri="{BB962C8B-B14F-4D97-AF65-F5344CB8AC3E}">
        <p14:creationId xmlns:p14="http://schemas.microsoft.com/office/powerpoint/2010/main" val="10467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mj-lt"/>
              </a:rPr>
              <a:t>Outline</a:t>
            </a:r>
            <a:endParaRPr lang="zh-TW" altLang="en-US" b="1" dirty="0">
              <a:latin typeface="+mj-lt"/>
            </a:endParaRPr>
          </a:p>
        </p:txBody>
      </p:sp>
      <p:sp>
        <p:nvSpPr>
          <p:cNvPr id="3" name="內容版面配置區 2"/>
          <p:cNvSpPr>
            <a:spLocks noGrp="1"/>
          </p:cNvSpPr>
          <p:nvPr>
            <p:ph idx="4294967295"/>
          </p:nvPr>
        </p:nvSpPr>
        <p:spPr>
          <a:xfrm>
            <a:off x="609600" y="1151747"/>
            <a:ext cx="10515600" cy="4772025"/>
          </a:xfrm>
        </p:spPr>
        <p:txBody>
          <a:bodyPr>
            <a:normAutofit fontScale="55000" lnSpcReduction="20000"/>
          </a:bodyPr>
          <a:lstStyle/>
          <a:p>
            <a:pPr algn="l">
              <a:buFont typeface="Wingdings" panose="05000000000000000000" pitchFamily="2" charset="2"/>
              <a:buChar char="Ø"/>
            </a:pPr>
            <a:r>
              <a:rPr lang="en-US" altLang="zh-TW" dirty="0">
                <a:solidFill>
                  <a:srgbClr val="C00000"/>
                </a:solidFill>
                <a:latin typeface="+mn-lt"/>
              </a:rPr>
              <a:t> Purpose </a:t>
            </a:r>
          </a:p>
          <a:p>
            <a:pPr marL="42863" indent="0">
              <a:lnSpc>
                <a:spcPct val="120000"/>
              </a:lnSpc>
              <a:buNone/>
            </a:pPr>
            <a:r>
              <a:rPr lang="en-US" altLang="zh-TW" dirty="0">
                <a:solidFill>
                  <a:srgbClr val="000000"/>
                </a:solidFill>
                <a:cs typeface="Calibri" panose="020F0502020204030204" pitchFamily="34" charset="0"/>
              </a:rPr>
              <a:t>Build a new base from vision with minimum orientation error. </a:t>
            </a:r>
          </a:p>
          <a:p>
            <a:pPr marL="42863" indent="0">
              <a:lnSpc>
                <a:spcPct val="120000"/>
              </a:lnSpc>
              <a:buNone/>
            </a:pPr>
            <a:r>
              <a:rPr lang="en-US" altLang="zh-TW" dirty="0">
                <a:solidFill>
                  <a:srgbClr val="000000"/>
                </a:solidFill>
                <a:cs typeface="Calibri" panose="020F0502020204030204" pitchFamily="34" charset="0"/>
              </a:rPr>
              <a:t>This function is designed for saving the working plane of large workpiece</a:t>
            </a:r>
          </a:p>
          <a:p>
            <a:pPr marL="42863" indent="0">
              <a:lnSpc>
                <a:spcPct val="120000"/>
              </a:lnSpc>
              <a:buNone/>
            </a:pPr>
            <a:r>
              <a:rPr lang="en-US" altLang="zh-TW" dirty="0">
                <a:solidFill>
                  <a:srgbClr val="000000"/>
                </a:solidFill>
                <a:cs typeface="Calibri" panose="020F0502020204030204" pitchFamily="34" charset="0"/>
              </a:rPr>
              <a:t>with big plane surface.</a:t>
            </a:r>
          </a:p>
          <a:p>
            <a:pPr>
              <a:buFont typeface="Wingdings" panose="05000000000000000000" pitchFamily="2" charset="2"/>
              <a:buChar char="Ø"/>
            </a:pPr>
            <a:r>
              <a:rPr lang="en-US" altLang="zh-TW" sz="4200" dirty="0">
                <a:solidFill>
                  <a:srgbClr val="C00000"/>
                </a:solidFill>
                <a:latin typeface="+mn-lt"/>
              </a:rPr>
              <a:t>Equipment</a:t>
            </a:r>
          </a:p>
          <a:p>
            <a:pPr marL="271463" algn="l"/>
            <a:r>
              <a:rPr lang="en-US" altLang="zh-TW" dirty="0">
                <a:solidFill>
                  <a:srgbClr val="000000"/>
                </a:solidFill>
                <a:latin typeface="+mn-lt"/>
                <a:cs typeface="Calibri" panose="020F0502020204030204" pitchFamily="34" charset="0"/>
              </a:rPr>
              <a:t>TM5 / TM12 /</a:t>
            </a:r>
            <a:r>
              <a:rPr lang="zh-TW" altLang="en-US" dirty="0">
                <a:solidFill>
                  <a:srgbClr val="000000"/>
                </a:solidFill>
                <a:latin typeface="+mn-lt"/>
                <a:cs typeface="Calibri" panose="020F0502020204030204" pitchFamily="34" charset="0"/>
              </a:rPr>
              <a:t> </a:t>
            </a:r>
            <a:r>
              <a:rPr lang="en-US" altLang="zh-TW" dirty="0">
                <a:solidFill>
                  <a:srgbClr val="000000"/>
                </a:solidFill>
                <a:latin typeface="+mn-lt"/>
                <a:cs typeface="Calibri" panose="020F0502020204030204" pitchFamily="34" charset="0"/>
              </a:rPr>
              <a:t>TM14</a:t>
            </a:r>
            <a:endParaRPr lang="en-US" altLang="zh-TW" dirty="0">
              <a:solidFill>
                <a:srgbClr val="000000"/>
              </a:solidFill>
              <a:latin typeface="+mn-lt"/>
            </a:endParaRPr>
          </a:p>
          <a:p>
            <a:pPr>
              <a:buFont typeface="Wingdings" panose="05000000000000000000" pitchFamily="2" charset="2"/>
              <a:buChar char="Ø"/>
            </a:pPr>
            <a:r>
              <a:rPr lang="en-US" altLang="zh-TW" sz="4200" dirty="0">
                <a:solidFill>
                  <a:srgbClr val="C00000"/>
                </a:solidFill>
                <a:latin typeface="+mn-lt"/>
              </a:rPr>
              <a:t> Function operation</a:t>
            </a:r>
          </a:p>
          <a:p>
            <a:pPr marL="42863" indent="0">
              <a:buNone/>
            </a:pPr>
            <a:r>
              <a:rPr lang="en-US" altLang="zh-TW" dirty="0">
                <a:solidFill>
                  <a:srgbClr val="000000"/>
                </a:solidFill>
                <a:cs typeface="Calibri" panose="020F0502020204030204" pitchFamily="34" charset="0"/>
              </a:rPr>
              <a:t>Use 3 vision bases to define a orientation-correct base. </a:t>
            </a:r>
          </a:p>
          <a:p>
            <a:pPr marL="42863" indent="0">
              <a:buNone/>
            </a:pPr>
            <a:r>
              <a:rPr lang="en-US" altLang="zh-TW" dirty="0">
                <a:solidFill>
                  <a:srgbClr val="000000"/>
                </a:solidFill>
                <a:cs typeface="Calibri" panose="020F0502020204030204" pitchFamily="34" charset="0"/>
              </a:rPr>
              <a:t>Since the vision base might introduce some orientation error and the error will become critical if the working piece is large.</a:t>
            </a:r>
          </a:p>
          <a:p>
            <a:pPr marL="42863" indent="0">
              <a:buNone/>
            </a:pPr>
            <a:r>
              <a:rPr lang="en-US" altLang="zh-TW" dirty="0">
                <a:solidFill>
                  <a:srgbClr val="000000"/>
                </a:solidFill>
                <a:cs typeface="Calibri" panose="020F0502020204030204" pitchFamily="34" charset="0"/>
              </a:rPr>
              <a:t>In order to define the accurate base, user can define a working plane (base) with 3 vision bases to eliminate the variance. </a:t>
            </a:r>
          </a:p>
          <a:p>
            <a:pPr marL="0" indent="0" algn="l">
              <a:buNone/>
            </a:pPr>
            <a:endParaRPr lang="en-US" altLang="zh-TW" b="1" dirty="0">
              <a:solidFill>
                <a:srgbClr val="C00000"/>
              </a:solidFill>
              <a:latin typeface="+mn-lt"/>
            </a:endParaRPr>
          </a:p>
        </p:txBody>
      </p:sp>
    </p:spTree>
    <p:extLst>
      <p:ext uri="{BB962C8B-B14F-4D97-AF65-F5344CB8AC3E}">
        <p14:creationId xmlns:p14="http://schemas.microsoft.com/office/powerpoint/2010/main" val="52678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8E01C5-A558-4753-B93F-252E56C4E681}"/>
              </a:ext>
            </a:extLst>
          </p:cNvPr>
          <p:cNvSpPr>
            <a:spLocks noGrp="1"/>
          </p:cNvSpPr>
          <p:nvPr>
            <p:ph type="title"/>
          </p:nvPr>
        </p:nvSpPr>
        <p:spPr/>
        <p:txBody>
          <a:bodyPr>
            <a:normAutofit/>
          </a:bodyPr>
          <a:lstStyle/>
          <a:p>
            <a:r>
              <a:rPr lang="en-US" altLang="zh-TW" dirty="0"/>
              <a:t>Existing / New</a:t>
            </a:r>
            <a:endParaRPr lang="zh-TW" altLang="en-US" dirty="0"/>
          </a:p>
        </p:txBody>
      </p:sp>
      <p:sp>
        <p:nvSpPr>
          <p:cNvPr id="3" name="文字版面配置區 2">
            <a:extLst>
              <a:ext uri="{FF2B5EF4-FFF2-40B4-BE49-F238E27FC236}">
                <a16:creationId xmlns:a16="http://schemas.microsoft.com/office/drawing/2014/main" id="{127446FC-3DEC-4381-8854-FD029FBA43A1}"/>
              </a:ext>
            </a:extLst>
          </p:cNvPr>
          <p:cNvSpPr>
            <a:spLocks noGrp="1"/>
          </p:cNvSpPr>
          <p:nvPr>
            <p:ph type="body" idx="4294967295"/>
          </p:nvPr>
        </p:nvSpPr>
        <p:spPr>
          <a:xfrm>
            <a:off x="316604" y="1367355"/>
            <a:ext cx="5157788" cy="823913"/>
          </a:xfrm>
        </p:spPr>
        <p:txBody>
          <a:bodyPr vert="horz" lIns="91440" tIns="45720" rIns="91440" bIns="45720" rtlCol="0">
            <a:normAutofit fontScale="55000" lnSpcReduction="20000"/>
          </a:bodyPr>
          <a:lstStyle/>
          <a:p>
            <a:pPr marL="0" indent="0">
              <a:buNone/>
            </a:pPr>
            <a:r>
              <a:rPr lang="en-US" altLang="zh-TW" b="1" dirty="0">
                <a:latin typeface="+mn-lt"/>
              </a:rPr>
              <a:t>Existing: </a:t>
            </a:r>
          </a:p>
          <a:p>
            <a:pPr marL="0" indent="0">
              <a:buNone/>
            </a:pPr>
            <a:r>
              <a:rPr lang="en-US" altLang="zh-TW" dirty="0">
                <a:latin typeface="+mn-lt"/>
              </a:rPr>
              <a:t>base from 2 vision-bases</a:t>
            </a:r>
            <a:endParaRPr lang="zh-TW" altLang="en-US" dirty="0">
              <a:latin typeface="+mn-lt"/>
            </a:endParaRPr>
          </a:p>
        </p:txBody>
      </p:sp>
      <p:sp>
        <p:nvSpPr>
          <p:cNvPr id="5" name="文字版面配置區 4">
            <a:extLst>
              <a:ext uri="{FF2B5EF4-FFF2-40B4-BE49-F238E27FC236}">
                <a16:creationId xmlns:a16="http://schemas.microsoft.com/office/drawing/2014/main" id="{B3D056F6-F072-4F54-B47C-A5C895E59AEC}"/>
              </a:ext>
            </a:extLst>
          </p:cNvPr>
          <p:cNvSpPr>
            <a:spLocks noGrp="1"/>
          </p:cNvSpPr>
          <p:nvPr>
            <p:ph type="body" sz="quarter" idx="4294967295"/>
          </p:nvPr>
        </p:nvSpPr>
        <p:spPr>
          <a:xfrm>
            <a:off x="5951993" y="1296605"/>
            <a:ext cx="5183187" cy="823913"/>
          </a:xfrm>
        </p:spPr>
        <p:txBody>
          <a:bodyPr>
            <a:normAutofit fontScale="55000" lnSpcReduction="20000"/>
          </a:bodyPr>
          <a:lstStyle/>
          <a:p>
            <a:pPr marL="0" indent="0">
              <a:buNone/>
            </a:pPr>
            <a:r>
              <a:rPr lang="en-US" altLang="zh-TW" b="1" dirty="0">
                <a:latin typeface="+mn-lt"/>
              </a:rPr>
              <a:t>New:</a:t>
            </a:r>
          </a:p>
          <a:p>
            <a:pPr marL="0" indent="0">
              <a:buNone/>
            </a:pPr>
            <a:r>
              <a:rPr lang="en-US" altLang="zh-TW" dirty="0">
                <a:latin typeface="+mn-lt"/>
              </a:rPr>
              <a:t>base from 3 vision-bases</a:t>
            </a:r>
            <a:endParaRPr lang="zh-TW" altLang="en-US" dirty="0">
              <a:latin typeface="+mn-lt"/>
            </a:endParaRPr>
          </a:p>
        </p:txBody>
      </p:sp>
      <p:pic>
        <p:nvPicPr>
          <p:cNvPr id="8" name="內容版面配置區 7">
            <a:extLst>
              <a:ext uri="{FF2B5EF4-FFF2-40B4-BE49-F238E27FC236}">
                <a16:creationId xmlns:a16="http://schemas.microsoft.com/office/drawing/2014/main" id="{1ECFC499-B6E6-437B-A557-C5DD55583BC1}"/>
              </a:ext>
            </a:extLst>
          </p:cNvPr>
          <p:cNvPicPr>
            <a:picLocks noGrp="1" noChangeAspect="1"/>
          </p:cNvPicPr>
          <p:nvPr>
            <p:ph sz="half" idx="4294967295"/>
          </p:nvPr>
        </p:nvPicPr>
        <p:blipFill>
          <a:blip r:embed="rId2"/>
          <a:stretch>
            <a:fillRect/>
          </a:stretch>
        </p:blipFill>
        <p:spPr>
          <a:xfrm>
            <a:off x="7912985" y="3500604"/>
            <a:ext cx="4230688" cy="2671763"/>
          </a:xfrm>
          <a:prstGeom prst="rect">
            <a:avLst/>
          </a:prstGeom>
        </p:spPr>
      </p:pic>
      <p:cxnSp>
        <p:nvCxnSpPr>
          <p:cNvPr id="16" name="直線接點 15">
            <a:extLst>
              <a:ext uri="{FF2B5EF4-FFF2-40B4-BE49-F238E27FC236}">
                <a16:creationId xmlns:a16="http://schemas.microsoft.com/office/drawing/2014/main" id="{9F47FD14-AC0F-4A28-B978-9D30799F6771}"/>
              </a:ext>
            </a:extLst>
          </p:cNvPr>
          <p:cNvCxnSpPr>
            <a:cxnSpLocks/>
          </p:cNvCxnSpPr>
          <p:nvPr/>
        </p:nvCxnSpPr>
        <p:spPr>
          <a:xfrm>
            <a:off x="5782411" y="1806722"/>
            <a:ext cx="0" cy="3519745"/>
          </a:xfrm>
          <a:prstGeom prst="line">
            <a:avLst/>
          </a:prstGeom>
          <a:ln w="12700">
            <a:solidFill>
              <a:srgbClr val="78BE20"/>
            </a:solidFill>
          </a:ln>
        </p:spPr>
        <p:style>
          <a:lnRef idx="1">
            <a:schemeClr val="dk1"/>
          </a:lnRef>
          <a:fillRef idx="0">
            <a:schemeClr val="dk1"/>
          </a:fillRef>
          <a:effectRef idx="0">
            <a:schemeClr val="dk1"/>
          </a:effectRef>
          <a:fontRef idx="minor">
            <a:schemeClr val="tx1"/>
          </a:fontRef>
        </p:style>
      </p:cxnSp>
      <p:pic>
        <p:nvPicPr>
          <p:cNvPr id="7" name="圖片 6">
            <a:extLst>
              <a:ext uri="{FF2B5EF4-FFF2-40B4-BE49-F238E27FC236}">
                <a16:creationId xmlns:a16="http://schemas.microsoft.com/office/drawing/2014/main" id="{A9D7B5F7-AC1A-43A2-A14E-0BD0F7E890C4}"/>
              </a:ext>
            </a:extLst>
          </p:cNvPr>
          <p:cNvPicPr>
            <a:picLocks noChangeAspect="1"/>
          </p:cNvPicPr>
          <p:nvPr/>
        </p:nvPicPr>
        <p:blipFill>
          <a:blip r:embed="rId3"/>
          <a:stretch>
            <a:fillRect/>
          </a:stretch>
        </p:blipFill>
        <p:spPr>
          <a:xfrm>
            <a:off x="1048617" y="2887839"/>
            <a:ext cx="4117755" cy="3284528"/>
          </a:xfrm>
          <a:prstGeom prst="rect">
            <a:avLst/>
          </a:prstGeom>
        </p:spPr>
      </p:pic>
      <p:sp>
        <p:nvSpPr>
          <p:cNvPr id="9" name="文字方塊 8">
            <a:extLst>
              <a:ext uri="{FF2B5EF4-FFF2-40B4-BE49-F238E27FC236}">
                <a16:creationId xmlns:a16="http://schemas.microsoft.com/office/drawing/2014/main" id="{DC855773-6168-472E-B867-0ADB4715017A}"/>
              </a:ext>
            </a:extLst>
          </p:cNvPr>
          <p:cNvSpPr txBox="1"/>
          <p:nvPr/>
        </p:nvSpPr>
        <p:spPr>
          <a:xfrm>
            <a:off x="316604" y="2083710"/>
            <a:ext cx="5455438" cy="646331"/>
          </a:xfrm>
          <a:prstGeom prst="rect">
            <a:avLst/>
          </a:prstGeom>
          <a:noFill/>
        </p:spPr>
        <p:txBody>
          <a:bodyPr wrap="square" rtlCol="0">
            <a:spAutoFit/>
          </a:bodyPr>
          <a:lstStyle/>
          <a:p>
            <a:r>
              <a:rPr lang="en-US" altLang="zh-TW" dirty="0">
                <a:solidFill>
                  <a:schemeClr val="tx1"/>
                </a:solidFill>
              </a:rPr>
              <a:t>Form a new coordination between the link of 2 existing bases.</a:t>
            </a:r>
            <a:endParaRPr lang="zh-TW" altLang="en-US" dirty="0">
              <a:solidFill>
                <a:schemeClr val="tx1"/>
              </a:solidFill>
            </a:endParaRPr>
          </a:p>
        </p:txBody>
      </p:sp>
      <p:sp>
        <p:nvSpPr>
          <p:cNvPr id="41" name="文字方塊 40">
            <a:extLst>
              <a:ext uri="{FF2B5EF4-FFF2-40B4-BE49-F238E27FC236}">
                <a16:creationId xmlns:a16="http://schemas.microsoft.com/office/drawing/2014/main" id="{7B3E4B24-04D0-448B-B688-0BB544FFAAF8}"/>
              </a:ext>
            </a:extLst>
          </p:cNvPr>
          <p:cNvSpPr txBox="1"/>
          <p:nvPr/>
        </p:nvSpPr>
        <p:spPr>
          <a:xfrm>
            <a:off x="5951993" y="2243310"/>
            <a:ext cx="6191680" cy="1754326"/>
          </a:xfrm>
          <a:prstGeom prst="rect">
            <a:avLst/>
          </a:prstGeom>
          <a:noFill/>
        </p:spPr>
        <p:txBody>
          <a:bodyPr wrap="square" rtlCol="0">
            <a:spAutoFit/>
          </a:bodyPr>
          <a:lstStyle/>
          <a:p>
            <a:r>
              <a:rPr lang="en-US" altLang="zh-TW" dirty="0">
                <a:solidFill>
                  <a:schemeClr val="tx1"/>
                </a:solidFill>
              </a:rPr>
              <a:t>1. Set the origin of 1</a:t>
            </a:r>
            <a:r>
              <a:rPr lang="en-US" altLang="zh-TW" baseline="30000" dirty="0">
                <a:solidFill>
                  <a:schemeClr val="tx1"/>
                </a:solidFill>
              </a:rPr>
              <a:t>st</a:t>
            </a:r>
            <a:r>
              <a:rPr lang="en-US" altLang="zh-TW" dirty="0">
                <a:solidFill>
                  <a:schemeClr val="tx1"/>
                </a:solidFill>
              </a:rPr>
              <a:t> base as new  origin</a:t>
            </a:r>
          </a:p>
          <a:p>
            <a:r>
              <a:rPr lang="en-US" altLang="zh-TW" dirty="0">
                <a:solidFill>
                  <a:schemeClr val="tx1"/>
                </a:solidFill>
              </a:rPr>
              <a:t>2. Set the vector from base_1 to base_2 as new x axis.</a:t>
            </a:r>
          </a:p>
          <a:p>
            <a:r>
              <a:rPr lang="en-US" altLang="zh-TW" dirty="0">
                <a:solidFill>
                  <a:schemeClr val="tx1"/>
                </a:solidFill>
              </a:rPr>
              <a:t>3. Define the new Z axis that vertical to new x axis and vector for base_1 to base_3.  </a:t>
            </a:r>
          </a:p>
          <a:p>
            <a:r>
              <a:rPr lang="zh-TW" altLang="en-US" dirty="0">
                <a:solidFill>
                  <a:schemeClr val="tx1"/>
                </a:solidFill>
              </a:rPr>
              <a:t>→ </a:t>
            </a:r>
            <a:r>
              <a:rPr lang="en-US" altLang="zh-TW" dirty="0">
                <a:solidFill>
                  <a:schemeClr val="tx1"/>
                </a:solidFill>
              </a:rPr>
              <a:t>Get the new base.</a:t>
            </a:r>
          </a:p>
          <a:p>
            <a:endParaRPr lang="zh-TW" altLang="en-US" dirty="0">
              <a:solidFill>
                <a:schemeClr val="tx1"/>
              </a:solidFill>
            </a:endParaRPr>
          </a:p>
        </p:txBody>
      </p:sp>
    </p:spTree>
    <p:extLst>
      <p:ext uri="{BB962C8B-B14F-4D97-AF65-F5344CB8AC3E}">
        <p14:creationId xmlns:p14="http://schemas.microsoft.com/office/powerpoint/2010/main" val="327110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B4443DF-0905-4741-BFF9-B89851A8A89F}"/>
              </a:ext>
            </a:extLst>
          </p:cNvPr>
          <p:cNvSpPr>
            <a:spLocks noGrp="1"/>
          </p:cNvSpPr>
          <p:nvPr>
            <p:ph type="title"/>
          </p:nvPr>
        </p:nvSpPr>
        <p:spPr/>
        <p:txBody>
          <a:bodyPr>
            <a:normAutofit/>
          </a:bodyPr>
          <a:lstStyle/>
          <a:p>
            <a:r>
              <a:rPr lang="en-US" altLang="zh-TW" dirty="0"/>
              <a:t>Step 1. Put 3 Landmarks on your workpiece.</a:t>
            </a:r>
            <a:endParaRPr lang="zh-TW" altLang="en-US" dirty="0"/>
          </a:p>
        </p:txBody>
      </p:sp>
      <p:grpSp>
        <p:nvGrpSpPr>
          <p:cNvPr id="24" name="群組 23">
            <a:extLst>
              <a:ext uri="{FF2B5EF4-FFF2-40B4-BE49-F238E27FC236}">
                <a16:creationId xmlns:a16="http://schemas.microsoft.com/office/drawing/2014/main" id="{C1736104-473E-4848-BD9E-FE0C9175378C}"/>
              </a:ext>
            </a:extLst>
          </p:cNvPr>
          <p:cNvGrpSpPr/>
          <p:nvPr/>
        </p:nvGrpSpPr>
        <p:grpSpPr>
          <a:xfrm>
            <a:off x="983435" y="1143025"/>
            <a:ext cx="3528392" cy="4704523"/>
            <a:chOff x="6816080" y="1571093"/>
            <a:chExt cx="3528392" cy="4704523"/>
          </a:xfrm>
        </p:grpSpPr>
        <p:pic>
          <p:nvPicPr>
            <p:cNvPr id="20" name="Picture 3" descr="D:\20-SOP\三點定Base 教育訓練簡報\203009.jpg">
              <a:extLst>
                <a:ext uri="{FF2B5EF4-FFF2-40B4-BE49-F238E27FC236}">
                  <a16:creationId xmlns:a16="http://schemas.microsoft.com/office/drawing/2014/main" id="{B977EF24-D1F5-4C05-86F3-4DCC5FB4AA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80" y="1571093"/>
              <a:ext cx="3528392" cy="470452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1" name="文字方塊 20">
              <a:extLst>
                <a:ext uri="{FF2B5EF4-FFF2-40B4-BE49-F238E27FC236}">
                  <a16:creationId xmlns:a16="http://schemas.microsoft.com/office/drawing/2014/main" id="{20B6D014-24AE-443E-9E2B-6F4A2FCC486A}"/>
                </a:ext>
              </a:extLst>
            </p:cNvPr>
            <p:cNvSpPr txBox="1"/>
            <p:nvPr/>
          </p:nvSpPr>
          <p:spPr>
            <a:xfrm>
              <a:off x="8922590" y="5002032"/>
              <a:ext cx="1133849" cy="246216"/>
            </a:xfrm>
            <a:prstGeom prst="rect">
              <a:avLst/>
            </a:prstGeom>
            <a:solidFill>
              <a:schemeClr val="bg1"/>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altLang="zh-TW" sz="1000" b="1" dirty="0">
                  <a:solidFill>
                    <a:srgbClr val="FF0000"/>
                  </a:solidFill>
                </a:rPr>
                <a:t>Vision Base _3</a:t>
              </a:r>
              <a:endParaRPr lang="zh-TW" altLang="en-US" sz="1000" b="1" dirty="0">
                <a:solidFill>
                  <a:srgbClr val="FF0000"/>
                </a:solidFill>
              </a:endParaRPr>
            </a:p>
          </p:txBody>
        </p:sp>
        <p:sp>
          <p:nvSpPr>
            <p:cNvPr id="22" name="文字方塊 21">
              <a:extLst>
                <a:ext uri="{FF2B5EF4-FFF2-40B4-BE49-F238E27FC236}">
                  <a16:creationId xmlns:a16="http://schemas.microsoft.com/office/drawing/2014/main" id="{737300AF-82DE-49AB-8390-AD5E349765E4}"/>
                </a:ext>
              </a:extLst>
            </p:cNvPr>
            <p:cNvSpPr txBox="1"/>
            <p:nvPr/>
          </p:nvSpPr>
          <p:spPr>
            <a:xfrm>
              <a:off x="7091634" y="5035082"/>
              <a:ext cx="1247033" cy="246216"/>
            </a:xfrm>
            <a:prstGeom prst="rect">
              <a:avLst/>
            </a:prstGeom>
            <a:solidFill>
              <a:schemeClr val="bg1"/>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altLang="zh-TW" sz="1000" b="1" dirty="0">
                  <a:solidFill>
                    <a:srgbClr val="FF0000"/>
                  </a:solidFill>
                </a:rPr>
                <a:t>Vision Base _2</a:t>
              </a:r>
              <a:endParaRPr lang="zh-TW" altLang="en-US" sz="1000" b="1" dirty="0">
                <a:solidFill>
                  <a:srgbClr val="FF0000"/>
                </a:solidFill>
              </a:endParaRPr>
            </a:p>
          </p:txBody>
        </p:sp>
        <p:sp>
          <p:nvSpPr>
            <p:cNvPr id="23" name="文字方塊 22">
              <a:extLst>
                <a:ext uri="{FF2B5EF4-FFF2-40B4-BE49-F238E27FC236}">
                  <a16:creationId xmlns:a16="http://schemas.microsoft.com/office/drawing/2014/main" id="{F055AE10-35F4-45A2-B01D-C8DBC1A559BB}"/>
                </a:ext>
              </a:extLst>
            </p:cNvPr>
            <p:cNvSpPr txBox="1"/>
            <p:nvPr/>
          </p:nvSpPr>
          <p:spPr>
            <a:xfrm>
              <a:off x="7192484" y="3357795"/>
              <a:ext cx="1146182" cy="246216"/>
            </a:xfrm>
            <a:prstGeom prst="rect">
              <a:avLst/>
            </a:prstGeom>
            <a:solidFill>
              <a:schemeClr val="bg1"/>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altLang="zh-TW" sz="1000" b="1" dirty="0">
                  <a:solidFill>
                    <a:srgbClr val="FF0000"/>
                  </a:solidFill>
                </a:rPr>
                <a:t>Vision Base _1</a:t>
              </a:r>
              <a:endParaRPr lang="zh-TW" altLang="en-US" sz="1000" b="1" dirty="0">
                <a:solidFill>
                  <a:srgbClr val="FF0000"/>
                </a:solidFill>
              </a:endParaRPr>
            </a:p>
          </p:txBody>
        </p:sp>
      </p:grpSp>
      <p:sp>
        <p:nvSpPr>
          <p:cNvPr id="2" name="文字方塊 1">
            <a:extLst>
              <a:ext uri="{FF2B5EF4-FFF2-40B4-BE49-F238E27FC236}">
                <a16:creationId xmlns:a16="http://schemas.microsoft.com/office/drawing/2014/main" id="{805184B4-22A0-47E1-BA28-DAF2443AE090}"/>
              </a:ext>
            </a:extLst>
          </p:cNvPr>
          <p:cNvSpPr txBox="1"/>
          <p:nvPr/>
        </p:nvSpPr>
        <p:spPr>
          <a:xfrm>
            <a:off x="4799856" y="1287041"/>
            <a:ext cx="6449008" cy="3785652"/>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solidFill>
                  <a:schemeClr val="tx1"/>
                </a:solidFill>
              </a:rPr>
              <a:t>Put 3 Landmarks on your workpiece.</a:t>
            </a:r>
          </a:p>
          <a:p>
            <a:pPr marL="342900" indent="-342900">
              <a:buFont typeface="Arial" panose="020B0604020202020204" pitchFamily="34" charset="0"/>
              <a:buChar char="•"/>
            </a:pPr>
            <a:r>
              <a:rPr lang="en-US" altLang="zh-TW" sz="2400" dirty="0">
                <a:solidFill>
                  <a:schemeClr val="tx1"/>
                </a:solidFill>
              </a:rPr>
              <a:t>It’s recommended to put them at the corners of the working plane for measure the maximum area.</a:t>
            </a:r>
          </a:p>
          <a:p>
            <a:pPr marL="342900" indent="-342900">
              <a:buFont typeface="Arial" panose="020B0604020202020204" pitchFamily="34" charset="0"/>
              <a:buChar char="•"/>
            </a:pPr>
            <a:endParaRPr lang="en-US" altLang="zh-TW" sz="2400" dirty="0">
              <a:solidFill>
                <a:schemeClr val="tx1"/>
              </a:solidFill>
            </a:endParaRPr>
          </a:p>
          <a:p>
            <a:r>
              <a:rPr lang="en-US" altLang="zh-TW" sz="2400" dirty="0">
                <a:solidFill>
                  <a:srgbClr val="FF0000"/>
                </a:solidFill>
              </a:rPr>
              <a:t>※</a:t>
            </a:r>
            <a:r>
              <a:rPr lang="zh-TW" altLang="en-US" sz="2400" dirty="0">
                <a:solidFill>
                  <a:srgbClr val="FF0000"/>
                </a:solidFill>
              </a:rPr>
              <a:t> </a:t>
            </a:r>
            <a:r>
              <a:rPr lang="en-US" altLang="zh-TW" sz="2400" dirty="0">
                <a:solidFill>
                  <a:srgbClr val="FF0000"/>
                </a:solidFill>
              </a:rPr>
              <a:t>Notice: </a:t>
            </a:r>
          </a:p>
          <a:p>
            <a:pPr marL="342900" lvl="2" indent="-342900">
              <a:buFont typeface="Arial" panose="020B0604020202020204" pitchFamily="34" charset="0"/>
              <a:buChar char="•"/>
            </a:pPr>
            <a:r>
              <a:rPr lang="en-US" altLang="zh-TW" sz="2400" dirty="0">
                <a:solidFill>
                  <a:srgbClr val="FF0000"/>
                </a:solidFill>
              </a:rPr>
              <a:t>3 landmarks should put on the same plane.</a:t>
            </a:r>
          </a:p>
          <a:p>
            <a:pPr marL="342900" lvl="2" indent="-342900">
              <a:buFont typeface="Arial" panose="020B0604020202020204" pitchFamily="34" charset="0"/>
              <a:buChar char="•"/>
            </a:pPr>
            <a:r>
              <a:rPr lang="en-US" altLang="zh-TW" sz="2400" dirty="0">
                <a:solidFill>
                  <a:srgbClr val="FF0000"/>
                </a:solidFill>
              </a:rPr>
              <a:t>Put the landmark on it with same orientation (same </a:t>
            </a:r>
            <a:r>
              <a:rPr lang="en-US" altLang="zh-TW" sz="2400" dirty="0">
                <a:solidFill>
                  <a:srgbClr val="FF0000"/>
                </a:solidFill>
                <a:latin typeface="+mn-ea"/>
              </a:rPr>
              <a:t>r</a:t>
            </a:r>
            <a:r>
              <a:rPr lang="en-US" altLang="zh-TW" sz="2400" baseline="-25000" dirty="0">
                <a:solidFill>
                  <a:srgbClr val="FF0000"/>
                </a:solidFill>
                <a:latin typeface="+mn-ea"/>
              </a:rPr>
              <a:t>x</a:t>
            </a:r>
            <a:r>
              <a:rPr lang="en-US" altLang="zh-TW" sz="2400" dirty="0">
                <a:solidFill>
                  <a:srgbClr val="FF0000"/>
                </a:solidFill>
                <a:latin typeface="+mn-ea"/>
              </a:rPr>
              <a:t>, r</a:t>
            </a:r>
            <a:r>
              <a:rPr lang="en-US" altLang="zh-TW" sz="2400" baseline="-25000" dirty="0">
                <a:solidFill>
                  <a:srgbClr val="FF0000"/>
                </a:solidFill>
                <a:latin typeface="+mn-ea"/>
              </a:rPr>
              <a:t>y</a:t>
            </a:r>
            <a:r>
              <a:rPr lang="en-US" altLang="zh-TW" sz="2400" dirty="0">
                <a:solidFill>
                  <a:srgbClr val="FF0000"/>
                </a:solidFill>
                <a:latin typeface="+mn-ea"/>
              </a:rPr>
              <a:t>, r</a:t>
            </a:r>
            <a:r>
              <a:rPr lang="en-US" altLang="zh-TW" sz="2400" baseline="-25000" dirty="0">
                <a:solidFill>
                  <a:srgbClr val="FF0000"/>
                </a:solidFill>
                <a:latin typeface="+mn-ea"/>
              </a:rPr>
              <a:t>z</a:t>
            </a:r>
            <a:r>
              <a:rPr lang="en-US" altLang="zh-TW" sz="2400" dirty="0">
                <a:solidFill>
                  <a:srgbClr val="FF0000"/>
                </a:solidFill>
              </a:rPr>
              <a:t>). Otherwise, it could increase error and inaccuracy.</a:t>
            </a:r>
          </a:p>
        </p:txBody>
      </p:sp>
    </p:spTree>
    <p:extLst>
      <p:ext uri="{BB962C8B-B14F-4D97-AF65-F5344CB8AC3E}">
        <p14:creationId xmlns:p14="http://schemas.microsoft.com/office/powerpoint/2010/main" val="212750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B4443DF-0905-4741-BFF9-B89851A8A89F}"/>
              </a:ext>
            </a:extLst>
          </p:cNvPr>
          <p:cNvSpPr>
            <a:spLocks noGrp="1"/>
          </p:cNvSpPr>
          <p:nvPr>
            <p:ph type="title"/>
          </p:nvPr>
        </p:nvSpPr>
        <p:spPr/>
        <p:txBody>
          <a:bodyPr/>
          <a:lstStyle/>
          <a:p>
            <a:r>
              <a:rPr lang="en-US" altLang="zh-TW" dirty="0"/>
              <a:t>Step 2. Build 3 vision base.</a:t>
            </a:r>
            <a:endParaRPr lang="zh-TW" altLang="en-US" dirty="0"/>
          </a:p>
        </p:txBody>
      </p:sp>
      <p:grpSp>
        <p:nvGrpSpPr>
          <p:cNvPr id="15" name="群組 14">
            <a:extLst>
              <a:ext uri="{FF2B5EF4-FFF2-40B4-BE49-F238E27FC236}">
                <a16:creationId xmlns:a16="http://schemas.microsoft.com/office/drawing/2014/main" id="{E0668CA0-5447-4C6D-AC05-049C7EB7293E}"/>
              </a:ext>
            </a:extLst>
          </p:cNvPr>
          <p:cNvGrpSpPr/>
          <p:nvPr/>
        </p:nvGrpSpPr>
        <p:grpSpPr>
          <a:xfrm>
            <a:off x="5483935" y="1556792"/>
            <a:ext cx="5688632" cy="4715037"/>
            <a:chOff x="2495600" y="1556791"/>
            <a:chExt cx="5688632" cy="4715037"/>
          </a:xfrm>
        </p:grpSpPr>
        <p:pic>
          <p:nvPicPr>
            <p:cNvPr id="8" name="內容版面配置區 3">
              <a:extLst>
                <a:ext uri="{FF2B5EF4-FFF2-40B4-BE49-F238E27FC236}">
                  <a16:creationId xmlns:a16="http://schemas.microsoft.com/office/drawing/2014/main" id="{432DF634-1D58-4EDD-B8B3-2054DA273C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82" r="37497" b="10121"/>
            <a:stretch/>
          </p:blipFill>
          <p:spPr>
            <a:xfrm>
              <a:off x="2495600" y="1556791"/>
              <a:ext cx="5688632" cy="4715037"/>
            </a:xfrm>
            <a:prstGeom prst="rect">
              <a:avLst/>
            </a:prstGeom>
            <a:ln>
              <a:solidFill>
                <a:srgbClr val="000000"/>
              </a:solidFill>
            </a:ln>
          </p:spPr>
        </p:pic>
        <p:sp>
          <p:nvSpPr>
            <p:cNvPr id="9" name="矩形 8">
              <a:extLst>
                <a:ext uri="{FF2B5EF4-FFF2-40B4-BE49-F238E27FC236}">
                  <a16:creationId xmlns:a16="http://schemas.microsoft.com/office/drawing/2014/main" id="{2E97B10F-3873-4AE3-87DB-A3E543098D7D}"/>
                </a:ext>
              </a:extLst>
            </p:cNvPr>
            <p:cNvSpPr/>
            <p:nvPr/>
          </p:nvSpPr>
          <p:spPr>
            <a:xfrm>
              <a:off x="4151784" y="3429000"/>
              <a:ext cx="129614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6A7F909D-23FF-4CE4-9890-CCCD650239F5}"/>
                </a:ext>
              </a:extLst>
            </p:cNvPr>
            <p:cNvSpPr/>
            <p:nvPr/>
          </p:nvSpPr>
          <p:spPr>
            <a:xfrm>
              <a:off x="4151784" y="4202342"/>
              <a:ext cx="129614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686A7AC7-8531-4CCF-90B4-2E51FDCE3974}"/>
                </a:ext>
              </a:extLst>
            </p:cNvPr>
            <p:cNvSpPr/>
            <p:nvPr/>
          </p:nvSpPr>
          <p:spPr>
            <a:xfrm>
              <a:off x="4151784" y="4977173"/>
              <a:ext cx="129614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a:extLst>
                <a:ext uri="{FF2B5EF4-FFF2-40B4-BE49-F238E27FC236}">
                  <a16:creationId xmlns:a16="http://schemas.microsoft.com/office/drawing/2014/main" id="{99808423-EF23-44B0-AF18-E48C83554B0C}"/>
                </a:ext>
              </a:extLst>
            </p:cNvPr>
            <p:cNvSpPr txBox="1"/>
            <p:nvPr/>
          </p:nvSpPr>
          <p:spPr>
            <a:xfrm>
              <a:off x="3719736" y="3186427"/>
              <a:ext cx="432048" cy="369332"/>
            </a:xfrm>
            <a:prstGeom prst="rect">
              <a:avLst/>
            </a:prstGeom>
            <a:noFill/>
          </p:spPr>
          <p:txBody>
            <a:bodyPr wrap="square" rtlCol="0">
              <a:spAutoFit/>
            </a:bodyPr>
            <a:lstStyle/>
            <a:p>
              <a:r>
                <a:rPr lang="en-US" altLang="zh-TW" dirty="0">
                  <a:solidFill>
                    <a:srgbClr val="FF0000"/>
                  </a:solidFill>
                </a:rPr>
                <a:t>1.</a:t>
              </a:r>
              <a:endParaRPr lang="zh-TW" altLang="en-US" dirty="0">
                <a:solidFill>
                  <a:srgbClr val="FF0000"/>
                </a:solidFill>
              </a:endParaRPr>
            </a:p>
          </p:txBody>
        </p:sp>
        <p:sp>
          <p:nvSpPr>
            <p:cNvPr id="13" name="文字方塊 12">
              <a:extLst>
                <a:ext uri="{FF2B5EF4-FFF2-40B4-BE49-F238E27FC236}">
                  <a16:creationId xmlns:a16="http://schemas.microsoft.com/office/drawing/2014/main" id="{10F9A3F5-3EB6-45EF-9D29-52138751E7AF}"/>
                </a:ext>
              </a:extLst>
            </p:cNvPr>
            <p:cNvSpPr txBox="1"/>
            <p:nvPr/>
          </p:nvSpPr>
          <p:spPr>
            <a:xfrm>
              <a:off x="3719736" y="4075583"/>
              <a:ext cx="432048" cy="369332"/>
            </a:xfrm>
            <a:prstGeom prst="rect">
              <a:avLst/>
            </a:prstGeom>
            <a:noFill/>
          </p:spPr>
          <p:txBody>
            <a:bodyPr wrap="square" rtlCol="0">
              <a:spAutoFit/>
            </a:bodyPr>
            <a:lstStyle/>
            <a:p>
              <a:r>
                <a:rPr lang="en-US" altLang="zh-TW" dirty="0">
                  <a:solidFill>
                    <a:srgbClr val="FF0000"/>
                  </a:solidFill>
                </a:rPr>
                <a:t>2.</a:t>
              </a:r>
              <a:endParaRPr lang="zh-TW" altLang="en-US" dirty="0">
                <a:solidFill>
                  <a:srgbClr val="FF0000"/>
                </a:solidFill>
              </a:endParaRPr>
            </a:p>
          </p:txBody>
        </p:sp>
        <p:sp>
          <p:nvSpPr>
            <p:cNvPr id="14" name="文字方塊 13">
              <a:extLst>
                <a:ext uri="{FF2B5EF4-FFF2-40B4-BE49-F238E27FC236}">
                  <a16:creationId xmlns:a16="http://schemas.microsoft.com/office/drawing/2014/main" id="{770CC334-1341-476B-B34D-6C9DB3823970}"/>
                </a:ext>
              </a:extLst>
            </p:cNvPr>
            <p:cNvSpPr txBox="1"/>
            <p:nvPr/>
          </p:nvSpPr>
          <p:spPr>
            <a:xfrm>
              <a:off x="3719736" y="4850414"/>
              <a:ext cx="432048" cy="369332"/>
            </a:xfrm>
            <a:prstGeom prst="rect">
              <a:avLst/>
            </a:prstGeom>
            <a:noFill/>
          </p:spPr>
          <p:txBody>
            <a:bodyPr wrap="square" rtlCol="0">
              <a:spAutoFit/>
            </a:bodyPr>
            <a:lstStyle/>
            <a:p>
              <a:r>
                <a:rPr lang="en-US" altLang="zh-TW" dirty="0">
                  <a:solidFill>
                    <a:srgbClr val="FF0000"/>
                  </a:solidFill>
                </a:rPr>
                <a:t>3.</a:t>
              </a:r>
              <a:endParaRPr lang="zh-TW" altLang="en-US" dirty="0">
                <a:solidFill>
                  <a:srgbClr val="FF0000"/>
                </a:solidFill>
              </a:endParaRPr>
            </a:p>
          </p:txBody>
        </p:sp>
      </p:grpSp>
      <p:grpSp>
        <p:nvGrpSpPr>
          <p:cNvPr id="24" name="群組 23">
            <a:extLst>
              <a:ext uri="{FF2B5EF4-FFF2-40B4-BE49-F238E27FC236}">
                <a16:creationId xmlns:a16="http://schemas.microsoft.com/office/drawing/2014/main" id="{C1736104-473E-4848-BD9E-FE0C9175378C}"/>
              </a:ext>
            </a:extLst>
          </p:cNvPr>
          <p:cNvGrpSpPr/>
          <p:nvPr/>
        </p:nvGrpSpPr>
        <p:grpSpPr>
          <a:xfrm>
            <a:off x="1343475" y="1556792"/>
            <a:ext cx="3528392" cy="4704523"/>
            <a:chOff x="6816080" y="1571093"/>
            <a:chExt cx="3528392" cy="4704523"/>
          </a:xfrm>
        </p:grpSpPr>
        <p:pic>
          <p:nvPicPr>
            <p:cNvPr id="20" name="Picture 3" descr="D:\20-SOP\三點定Base 教育訓練簡報\203009.jpg">
              <a:extLst>
                <a:ext uri="{FF2B5EF4-FFF2-40B4-BE49-F238E27FC236}">
                  <a16:creationId xmlns:a16="http://schemas.microsoft.com/office/drawing/2014/main" id="{B977EF24-D1F5-4C05-86F3-4DCC5FB4AA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080" y="1571093"/>
              <a:ext cx="3528392" cy="470452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1" name="文字方塊 20">
              <a:extLst>
                <a:ext uri="{FF2B5EF4-FFF2-40B4-BE49-F238E27FC236}">
                  <a16:creationId xmlns:a16="http://schemas.microsoft.com/office/drawing/2014/main" id="{20B6D014-24AE-443E-9E2B-6F4A2FCC486A}"/>
                </a:ext>
              </a:extLst>
            </p:cNvPr>
            <p:cNvSpPr txBox="1"/>
            <p:nvPr/>
          </p:nvSpPr>
          <p:spPr>
            <a:xfrm>
              <a:off x="8922590" y="5002032"/>
              <a:ext cx="1133849" cy="246216"/>
            </a:xfrm>
            <a:prstGeom prst="rect">
              <a:avLst/>
            </a:prstGeom>
            <a:solidFill>
              <a:schemeClr val="bg1"/>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altLang="zh-TW" sz="1000" b="1" dirty="0">
                  <a:solidFill>
                    <a:srgbClr val="FF0000"/>
                  </a:solidFill>
                </a:rPr>
                <a:t>Vision Base _3</a:t>
              </a:r>
              <a:endParaRPr lang="zh-TW" altLang="en-US" sz="1000" b="1" dirty="0">
                <a:solidFill>
                  <a:srgbClr val="FF0000"/>
                </a:solidFill>
              </a:endParaRPr>
            </a:p>
          </p:txBody>
        </p:sp>
        <p:sp>
          <p:nvSpPr>
            <p:cNvPr id="22" name="文字方塊 21">
              <a:extLst>
                <a:ext uri="{FF2B5EF4-FFF2-40B4-BE49-F238E27FC236}">
                  <a16:creationId xmlns:a16="http://schemas.microsoft.com/office/drawing/2014/main" id="{737300AF-82DE-49AB-8390-AD5E349765E4}"/>
                </a:ext>
              </a:extLst>
            </p:cNvPr>
            <p:cNvSpPr txBox="1"/>
            <p:nvPr/>
          </p:nvSpPr>
          <p:spPr>
            <a:xfrm>
              <a:off x="7091634" y="5035082"/>
              <a:ext cx="1247033" cy="246216"/>
            </a:xfrm>
            <a:prstGeom prst="rect">
              <a:avLst/>
            </a:prstGeom>
            <a:solidFill>
              <a:schemeClr val="bg1"/>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altLang="zh-TW" sz="1000" b="1" dirty="0">
                  <a:solidFill>
                    <a:srgbClr val="FF0000"/>
                  </a:solidFill>
                </a:rPr>
                <a:t>Vision Base _2</a:t>
              </a:r>
              <a:endParaRPr lang="zh-TW" altLang="en-US" sz="1000" b="1" dirty="0">
                <a:solidFill>
                  <a:srgbClr val="FF0000"/>
                </a:solidFill>
              </a:endParaRPr>
            </a:p>
          </p:txBody>
        </p:sp>
        <p:sp>
          <p:nvSpPr>
            <p:cNvPr id="23" name="文字方塊 22">
              <a:extLst>
                <a:ext uri="{FF2B5EF4-FFF2-40B4-BE49-F238E27FC236}">
                  <a16:creationId xmlns:a16="http://schemas.microsoft.com/office/drawing/2014/main" id="{F055AE10-35F4-45A2-B01D-C8DBC1A559BB}"/>
                </a:ext>
              </a:extLst>
            </p:cNvPr>
            <p:cNvSpPr txBox="1"/>
            <p:nvPr/>
          </p:nvSpPr>
          <p:spPr>
            <a:xfrm>
              <a:off x="7192484" y="3357795"/>
              <a:ext cx="1146182" cy="246216"/>
            </a:xfrm>
            <a:prstGeom prst="rect">
              <a:avLst/>
            </a:prstGeom>
            <a:solidFill>
              <a:schemeClr val="bg1"/>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altLang="zh-TW" sz="1000" b="1" dirty="0">
                  <a:solidFill>
                    <a:srgbClr val="FF0000"/>
                  </a:solidFill>
                </a:rPr>
                <a:t>Vision Base _1</a:t>
              </a:r>
              <a:endParaRPr lang="zh-TW" altLang="en-US" sz="1000" b="1" dirty="0">
                <a:solidFill>
                  <a:srgbClr val="FF0000"/>
                </a:solidFill>
              </a:endParaRPr>
            </a:p>
          </p:txBody>
        </p:sp>
      </p:grpSp>
      <p:sp>
        <p:nvSpPr>
          <p:cNvPr id="25" name="文字方塊 24">
            <a:extLst>
              <a:ext uri="{FF2B5EF4-FFF2-40B4-BE49-F238E27FC236}">
                <a16:creationId xmlns:a16="http://schemas.microsoft.com/office/drawing/2014/main" id="{29DE5203-7298-45BD-9224-1F81A0A84B6F}"/>
              </a:ext>
            </a:extLst>
          </p:cNvPr>
          <p:cNvSpPr txBox="1"/>
          <p:nvPr/>
        </p:nvSpPr>
        <p:spPr>
          <a:xfrm>
            <a:off x="345534" y="1551611"/>
            <a:ext cx="6208902" cy="461665"/>
          </a:xfrm>
          <a:prstGeom prst="rect">
            <a:avLst/>
          </a:prstGeom>
          <a:solidFill>
            <a:schemeClr val="bg1"/>
          </a:solidFill>
          <a:ln>
            <a:solidFill>
              <a:schemeClr val="tx1"/>
            </a:solidFill>
          </a:ln>
        </p:spPr>
        <p:txBody>
          <a:bodyPr wrap="square" rtlCol="0">
            <a:spAutoFit/>
          </a:bodyPr>
          <a:lstStyle/>
          <a:p>
            <a:pPr algn="ctr"/>
            <a:r>
              <a:rPr lang="en-US" altLang="zh-TW" sz="2400" dirty="0">
                <a:solidFill>
                  <a:schemeClr val="tx1"/>
                </a:solidFill>
              </a:rPr>
              <a:t>Use 3 “Vision Node” to build 3 vision base.</a:t>
            </a:r>
            <a:endParaRPr lang="zh-TW" altLang="en-US" sz="2400" dirty="0">
              <a:solidFill>
                <a:schemeClr val="tx1"/>
              </a:solidFill>
            </a:endParaRPr>
          </a:p>
        </p:txBody>
      </p:sp>
      <p:cxnSp>
        <p:nvCxnSpPr>
          <p:cNvPr id="27" name="直線單箭頭接點 26">
            <a:extLst>
              <a:ext uri="{FF2B5EF4-FFF2-40B4-BE49-F238E27FC236}">
                <a16:creationId xmlns:a16="http://schemas.microsoft.com/office/drawing/2014/main" id="{18EEAC3A-64D1-4F9C-A996-FB50E5609B2A}"/>
              </a:ext>
            </a:extLst>
          </p:cNvPr>
          <p:cNvCxnSpPr>
            <a:stCxn id="9" idx="1"/>
            <a:endCxn id="23" idx="3"/>
          </p:cNvCxnSpPr>
          <p:nvPr/>
        </p:nvCxnSpPr>
        <p:spPr>
          <a:xfrm flipH="1" flipV="1">
            <a:off x="2866061" y="3466602"/>
            <a:ext cx="4274058" cy="286435"/>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DE79A0E4-8029-4D52-A9E7-3B09FFEFC7C0}"/>
              </a:ext>
            </a:extLst>
          </p:cNvPr>
          <p:cNvCxnSpPr>
            <a:cxnSpLocks/>
            <a:stCxn id="10" idx="1"/>
            <a:endCxn id="22" idx="3"/>
          </p:cNvCxnSpPr>
          <p:nvPr/>
        </p:nvCxnSpPr>
        <p:spPr>
          <a:xfrm flipH="1">
            <a:off x="2866062" y="4526379"/>
            <a:ext cx="4274057" cy="61751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E0F61B12-B426-4E35-B75A-D6F65199E729}"/>
              </a:ext>
            </a:extLst>
          </p:cNvPr>
          <p:cNvCxnSpPr>
            <a:cxnSpLocks/>
            <a:stCxn id="11" idx="1"/>
            <a:endCxn id="21" idx="3"/>
          </p:cNvCxnSpPr>
          <p:nvPr/>
        </p:nvCxnSpPr>
        <p:spPr>
          <a:xfrm flipH="1" flipV="1">
            <a:off x="4583834" y="5110839"/>
            <a:ext cx="2556285" cy="19037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47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0D170A-43E5-4FA7-A7A9-A89ED8F52ED5}"/>
              </a:ext>
            </a:extLst>
          </p:cNvPr>
          <p:cNvSpPr>
            <a:spLocks noGrp="1"/>
          </p:cNvSpPr>
          <p:nvPr>
            <p:ph type="title"/>
          </p:nvPr>
        </p:nvSpPr>
        <p:spPr/>
        <p:txBody>
          <a:bodyPr/>
          <a:lstStyle/>
          <a:p>
            <a:r>
              <a:rPr lang="en-US" altLang="zh-TW" dirty="0"/>
              <a:t>Step 2. Build 3 vision base.</a:t>
            </a:r>
            <a:endParaRPr lang="zh-TW" altLang="en-US" dirty="0"/>
          </a:p>
        </p:txBody>
      </p:sp>
      <p:sp>
        <p:nvSpPr>
          <p:cNvPr id="4" name="矩形 3">
            <a:extLst>
              <a:ext uri="{FF2B5EF4-FFF2-40B4-BE49-F238E27FC236}">
                <a16:creationId xmlns:a16="http://schemas.microsoft.com/office/drawing/2014/main" id="{F6046212-AF04-4313-AF0B-8A6076BA295C}"/>
              </a:ext>
            </a:extLst>
          </p:cNvPr>
          <p:cNvSpPr/>
          <p:nvPr/>
        </p:nvSpPr>
        <p:spPr>
          <a:xfrm>
            <a:off x="5810606" y="2420888"/>
            <a:ext cx="6096000" cy="2308324"/>
          </a:xfrm>
          <a:prstGeom prst="rect">
            <a:avLst/>
          </a:prstGeom>
        </p:spPr>
        <p:txBody>
          <a:bodyPr>
            <a:spAutoFit/>
          </a:bodyPr>
          <a:lstStyle/>
          <a:p>
            <a:r>
              <a:rPr lang="en-US" altLang="zh-TW" sz="2400" dirty="0">
                <a:solidFill>
                  <a:srgbClr val="FF0000"/>
                </a:solidFill>
              </a:rPr>
              <a:t>※</a:t>
            </a:r>
            <a:r>
              <a:rPr lang="zh-TW" altLang="en-US" sz="2400" dirty="0">
                <a:solidFill>
                  <a:srgbClr val="FF0000"/>
                </a:solidFill>
              </a:rPr>
              <a:t> </a:t>
            </a:r>
            <a:r>
              <a:rPr lang="en-US" altLang="zh-TW" sz="2400" dirty="0">
                <a:solidFill>
                  <a:srgbClr val="FF0000"/>
                </a:solidFill>
              </a:rPr>
              <a:t>Step 2. Notice: </a:t>
            </a:r>
          </a:p>
          <a:p>
            <a:pPr marL="342900" lvl="2" indent="-342900">
              <a:buFont typeface="Arial" panose="020B0604020202020204" pitchFamily="34" charset="0"/>
              <a:buChar char="•"/>
            </a:pPr>
            <a:r>
              <a:rPr lang="en-US" altLang="zh-TW" sz="3600" baseline="-25000" dirty="0">
                <a:solidFill>
                  <a:srgbClr val="FF0000"/>
                </a:solidFill>
                <a:latin typeface="+mn-ea"/>
              </a:rPr>
              <a:t>3 landmarks should put on the same plane.</a:t>
            </a:r>
          </a:p>
          <a:p>
            <a:pPr marL="342900" lvl="2" indent="-342900">
              <a:buFont typeface="Arial" panose="020B0604020202020204" pitchFamily="34" charset="0"/>
              <a:buChar char="•"/>
            </a:pPr>
            <a:r>
              <a:rPr lang="en-US" altLang="zh-TW" sz="3600" baseline="-25000" dirty="0">
                <a:solidFill>
                  <a:srgbClr val="FF0000"/>
                </a:solidFill>
                <a:latin typeface="+mn-ea"/>
              </a:rPr>
              <a:t>Put the landmark on it with same orientation (same rx, ry, rz). Otherwise, it could increase error and inaccuracy.</a:t>
            </a:r>
          </a:p>
        </p:txBody>
      </p:sp>
      <p:grpSp>
        <p:nvGrpSpPr>
          <p:cNvPr id="5" name="群組 4">
            <a:extLst>
              <a:ext uri="{FF2B5EF4-FFF2-40B4-BE49-F238E27FC236}">
                <a16:creationId xmlns:a16="http://schemas.microsoft.com/office/drawing/2014/main" id="{DCFC1513-122E-49B7-9F0A-E6B4010B0DA8}"/>
              </a:ext>
            </a:extLst>
          </p:cNvPr>
          <p:cNvGrpSpPr/>
          <p:nvPr/>
        </p:nvGrpSpPr>
        <p:grpSpPr>
          <a:xfrm>
            <a:off x="626030" y="1217531"/>
            <a:ext cx="5013781" cy="4155685"/>
            <a:chOff x="2495600" y="1556791"/>
            <a:chExt cx="5688632" cy="4715037"/>
          </a:xfrm>
        </p:grpSpPr>
        <p:pic>
          <p:nvPicPr>
            <p:cNvPr id="6" name="內容版面配置區 3">
              <a:extLst>
                <a:ext uri="{FF2B5EF4-FFF2-40B4-BE49-F238E27FC236}">
                  <a16:creationId xmlns:a16="http://schemas.microsoft.com/office/drawing/2014/main" id="{D87BFB5C-C1EE-488B-A86F-12B9520DCB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82" r="37497" b="10121"/>
            <a:stretch/>
          </p:blipFill>
          <p:spPr>
            <a:xfrm>
              <a:off x="2495600" y="1556791"/>
              <a:ext cx="5688632" cy="4715037"/>
            </a:xfrm>
            <a:prstGeom prst="rect">
              <a:avLst/>
            </a:prstGeom>
            <a:ln>
              <a:solidFill>
                <a:srgbClr val="000000"/>
              </a:solidFill>
            </a:ln>
          </p:spPr>
        </p:pic>
        <p:sp>
          <p:nvSpPr>
            <p:cNvPr id="7" name="矩形 6">
              <a:extLst>
                <a:ext uri="{FF2B5EF4-FFF2-40B4-BE49-F238E27FC236}">
                  <a16:creationId xmlns:a16="http://schemas.microsoft.com/office/drawing/2014/main" id="{11BDD3F1-C1AB-4D37-80C2-E7E3B891C5E9}"/>
                </a:ext>
              </a:extLst>
            </p:cNvPr>
            <p:cNvSpPr/>
            <p:nvPr/>
          </p:nvSpPr>
          <p:spPr>
            <a:xfrm>
              <a:off x="4151784" y="3429000"/>
              <a:ext cx="129614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2C1E4E19-94BC-4A7C-96A7-55D4194C5C81}"/>
                </a:ext>
              </a:extLst>
            </p:cNvPr>
            <p:cNvSpPr/>
            <p:nvPr/>
          </p:nvSpPr>
          <p:spPr>
            <a:xfrm>
              <a:off x="4151784" y="4202342"/>
              <a:ext cx="129614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CA315A5B-1912-4596-9D9D-2BB521C35F5F}"/>
                </a:ext>
              </a:extLst>
            </p:cNvPr>
            <p:cNvSpPr/>
            <p:nvPr/>
          </p:nvSpPr>
          <p:spPr>
            <a:xfrm>
              <a:off x="4151784" y="4977173"/>
              <a:ext cx="129614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文字方塊 9">
              <a:extLst>
                <a:ext uri="{FF2B5EF4-FFF2-40B4-BE49-F238E27FC236}">
                  <a16:creationId xmlns:a16="http://schemas.microsoft.com/office/drawing/2014/main" id="{A8E42947-471F-4CC4-98D2-77D98A31FD41}"/>
                </a:ext>
              </a:extLst>
            </p:cNvPr>
            <p:cNvSpPr txBox="1"/>
            <p:nvPr/>
          </p:nvSpPr>
          <p:spPr>
            <a:xfrm>
              <a:off x="3719736" y="3186427"/>
              <a:ext cx="432048" cy="369332"/>
            </a:xfrm>
            <a:prstGeom prst="rect">
              <a:avLst/>
            </a:prstGeom>
            <a:noFill/>
          </p:spPr>
          <p:txBody>
            <a:bodyPr wrap="square" rtlCol="0">
              <a:spAutoFit/>
            </a:bodyPr>
            <a:lstStyle/>
            <a:p>
              <a:r>
                <a:rPr lang="en-US" altLang="zh-TW" dirty="0">
                  <a:solidFill>
                    <a:srgbClr val="FF0000"/>
                  </a:solidFill>
                </a:rPr>
                <a:t>1.</a:t>
              </a:r>
              <a:endParaRPr lang="zh-TW" altLang="en-US" dirty="0">
                <a:solidFill>
                  <a:srgbClr val="FF0000"/>
                </a:solidFill>
              </a:endParaRPr>
            </a:p>
          </p:txBody>
        </p:sp>
        <p:sp>
          <p:nvSpPr>
            <p:cNvPr id="11" name="文字方塊 10">
              <a:extLst>
                <a:ext uri="{FF2B5EF4-FFF2-40B4-BE49-F238E27FC236}">
                  <a16:creationId xmlns:a16="http://schemas.microsoft.com/office/drawing/2014/main" id="{44AC74AE-014D-4655-8B4F-F4EC96D3C6EC}"/>
                </a:ext>
              </a:extLst>
            </p:cNvPr>
            <p:cNvSpPr txBox="1"/>
            <p:nvPr/>
          </p:nvSpPr>
          <p:spPr>
            <a:xfrm>
              <a:off x="3719736" y="4075583"/>
              <a:ext cx="432048" cy="369332"/>
            </a:xfrm>
            <a:prstGeom prst="rect">
              <a:avLst/>
            </a:prstGeom>
            <a:noFill/>
          </p:spPr>
          <p:txBody>
            <a:bodyPr wrap="square" rtlCol="0">
              <a:spAutoFit/>
            </a:bodyPr>
            <a:lstStyle/>
            <a:p>
              <a:r>
                <a:rPr lang="en-US" altLang="zh-TW" dirty="0">
                  <a:solidFill>
                    <a:srgbClr val="FF0000"/>
                  </a:solidFill>
                </a:rPr>
                <a:t>2.</a:t>
              </a:r>
              <a:endParaRPr lang="zh-TW" altLang="en-US" dirty="0">
                <a:solidFill>
                  <a:srgbClr val="FF0000"/>
                </a:solidFill>
              </a:endParaRPr>
            </a:p>
          </p:txBody>
        </p:sp>
        <p:sp>
          <p:nvSpPr>
            <p:cNvPr id="12" name="文字方塊 11">
              <a:extLst>
                <a:ext uri="{FF2B5EF4-FFF2-40B4-BE49-F238E27FC236}">
                  <a16:creationId xmlns:a16="http://schemas.microsoft.com/office/drawing/2014/main" id="{FEB3B474-E53A-4474-AF11-062298119973}"/>
                </a:ext>
              </a:extLst>
            </p:cNvPr>
            <p:cNvSpPr txBox="1"/>
            <p:nvPr/>
          </p:nvSpPr>
          <p:spPr>
            <a:xfrm>
              <a:off x="3719736" y="4850414"/>
              <a:ext cx="432048" cy="369332"/>
            </a:xfrm>
            <a:prstGeom prst="rect">
              <a:avLst/>
            </a:prstGeom>
            <a:noFill/>
          </p:spPr>
          <p:txBody>
            <a:bodyPr wrap="square" rtlCol="0">
              <a:spAutoFit/>
            </a:bodyPr>
            <a:lstStyle/>
            <a:p>
              <a:r>
                <a:rPr lang="en-US" altLang="zh-TW" dirty="0">
                  <a:solidFill>
                    <a:srgbClr val="FF0000"/>
                  </a:solidFill>
                </a:rPr>
                <a:t>3.</a:t>
              </a:r>
              <a:endParaRPr lang="zh-TW" altLang="en-US" dirty="0">
                <a:solidFill>
                  <a:srgbClr val="FF0000"/>
                </a:solidFill>
              </a:endParaRPr>
            </a:p>
          </p:txBody>
        </p:sp>
      </p:grpSp>
    </p:spTree>
    <p:extLst>
      <p:ext uri="{BB962C8B-B14F-4D97-AF65-F5344CB8AC3E}">
        <p14:creationId xmlns:p14="http://schemas.microsoft.com/office/powerpoint/2010/main" val="191478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B4443DF-0905-4741-BFF9-B89851A8A89F}"/>
              </a:ext>
            </a:extLst>
          </p:cNvPr>
          <p:cNvSpPr>
            <a:spLocks noGrp="1"/>
          </p:cNvSpPr>
          <p:nvPr>
            <p:ph type="title"/>
          </p:nvPr>
        </p:nvSpPr>
        <p:spPr/>
        <p:txBody>
          <a:bodyPr>
            <a:normAutofit/>
          </a:bodyPr>
          <a:lstStyle/>
          <a:p>
            <a:r>
              <a:rPr lang="en-US" altLang="zh-TW" dirty="0"/>
              <a:t>Step 3. Add a ‘New Base Node’</a:t>
            </a:r>
            <a:endParaRPr lang="zh-TW" altLang="en-US" dirty="0"/>
          </a:p>
        </p:txBody>
      </p:sp>
      <p:sp>
        <p:nvSpPr>
          <p:cNvPr id="2" name="文字方塊 1">
            <a:extLst>
              <a:ext uri="{FF2B5EF4-FFF2-40B4-BE49-F238E27FC236}">
                <a16:creationId xmlns:a16="http://schemas.microsoft.com/office/drawing/2014/main" id="{805184B4-22A0-47E1-BA28-DAF2443AE090}"/>
              </a:ext>
            </a:extLst>
          </p:cNvPr>
          <p:cNvSpPr txBox="1"/>
          <p:nvPr/>
        </p:nvSpPr>
        <p:spPr>
          <a:xfrm>
            <a:off x="6096000" y="1398805"/>
            <a:ext cx="5800936" cy="461665"/>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solidFill>
                  <a:schemeClr val="tx1"/>
                </a:solidFill>
              </a:rPr>
              <a:t>Add a “New Base” in the workflow. </a:t>
            </a:r>
            <a:endParaRPr lang="zh-TW" altLang="en-US" sz="2400" dirty="0">
              <a:solidFill>
                <a:schemeClr val="tx1"/>
              </a:solidFill>
            </a:endParaRPr>
          </a:p>
        </p:txBody>
      </p:sp>
      <p:grpSp>
        <p:nvGrpSpPr>
          <p:cNvPr id="9" name="群組 8">
            <a:extLst>
              <a:ext uri="{FF2B5EF4-FFF2-40B4-BE49-F238E27FC236}">
                <a16:creationId xmlns:a16="http://schemas.microsoft.com/office/drawing/2014/main" id="{BE137EA4-8B57-4D84-9646-6D24A19EBC06}"/>
              </a:ext>
            </a:extLst>
          </p:cNvPr>
          <p:cNvGrpSpPr/>
          <p:nvPr/>
        </p:nvGrpSpPr>
        <p:grpSpPr>
          <a:xfrm>
            <a:off x="1132790" y="1182781"/>
            <a:ext cx="4752528" cy="4519213"/>
            <a:chOff x="1631504" y="1628800"/>
            <a:chExt cx="4316358" cy="4104456"/>
          </a:xfrm>
        </p:grpSpPr>
        <p:pic>
          <p:nvPicPr>
            <p:cNvPr id="10" name="內容版面配置區 7">
              <a:extLst>
                <a:ext uri="{FF2B5EF4-FFF2-40B4-BE49-F238E27FC236}">
                  <a16:creationId xmlns:a16="http://schemas.microsoft.com/office/drawing/2014/main" id="{B58B4908-CE7C-467A-8886-71D9CE182C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25" r="42589" b="5646"/>
            <a:stretch/>
          </p:blipFill>
          <p:spPr>
            <a:xfrm>
              <a:off x="1703512" y="1628800"/>
              <a:ext cx="4244350" cy="4104456"/>
            </a:xfrm>
            <a:prstGeom prst="rect">
              <a:avLst/>
            </a:prstGeom>
            <a:ln>
              <a:solidFill>
                <a:srgbClr val="000000"/>
              </a:solidFill>
            </a:ln>
          </p:spPr>
        </p:pic>
        <p:sp>
          <p:nvSpPr>
            <p:cNvPr id="11" name="矩形 10">
              <a:extLst>
                <a:ext uri="{FF2B5EF4-FFF2-40B4-BE49-F238E27FC236}">
                  <a16:creationId xmlns:a16="http://schemas.microsoft.com/office/drawing/2014/main" id="{EF69DC7C-F23B-48D2-844A-50B6092B25F1}"/>
                </a:ext>
              </a:extLst>
            </p:cNvPr>
            <p:cNvSpPr/>
            <p:nvPr/>
          </p:nvSpPr>
          <p:spPr>
            <a:xfrm>
              <a:off x="1631504" y="3892408"/>
              <a:ext cx="504056" cy="369328"/>
            </a:xfrm>
            <a:prstGeom prst="rect">
              <a:avLst/>
            </a:prstGeom>
            <a:noFill/>
            <a:ln w="28575"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ctr" anchorCtr="0" forceAA="0" compatLnSpc="1">
              <a:prstTxWarp prst="textNoShape">
                <a:avLst/>
              </a:prstTxWarp>
              <a:spAutoFit/>
            </a:bodyPr>
            <a:lstStyle/>
            <a:p>
              <a:endParaRPr lang="zh-TW" altLang="en-US"/>
            </a:p>
          </p:txBody>
        </p:sp>
        <p:cxnSp>
          <p:nvCxnSpPr>
            <p:cNvPr id="12" name="直線單箭頭接點 11">
              <a:extLst>
                <a:ext uri="{FF2B5EF4-FFF2-40B4-BE49-F238E27FC236}">
                  <a16:creationId xmlns:a16="http://schemas.microsoft.com/office/drawing/2014/main" id="{F3BFAF09-810C-4705-ADD0-A51CDEB57D78}"/>
                </a:ext>
              </a:extLst>
            </p:cNvPr>
            <p:cNvCxnSpPr>
              <a:stCxn id="11" idx="3"/>
            </p:cNvCxnSpPr>
            <p:nvPr/>
          </p:nvCxnSpPr>
          <p:spPr>
            <a:xfrm>
              <a:off x="2135560" y="4077072"/>
              <a:ext cx="936104" cy="900100"/>
            </a:xfrm>
            <a:prstGeom prst="straightConnector1">
              <a:avLst/>
            </a:prstGeom>
            <a:noFill/>
            <a:ln w="25400" cap="flat">
              <a:solidFill>
                <a:srgbClr val="FF0000"/>
              </a:solidFill>
              <a:prstDash val="solid"/>
              <a:round/>
              <a:tailEnd type="arrow"/>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71505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a:extLst>
              <a:ext uri="{FF2B5EF4-FFF2-40B4-BE49-F238E27FC236}">
                <a16:creationId xmlns:a16="http://schemas.microsoft.com/office/drawing/2014/main" id="{77590A46-D7A7-454B-8DAD-7E57160ED163}"/>
              </a:ext>
            </a:extLst>
          </p:cNvPr>
          <p:cNvSpPr>
            <a:spLocks noGrp="1"/>
          </p:cNvSpPr>
          <p:nvPr>
            <p:ph type="title"/>
          </p:nvPr>
        </p:nvSpPr>
        <p:spPr/>
        <p:txBody>
          <a:bodyPr>
            <a:normAutofit/>
          </a:bodyPr>
          <a:lstStyle/>
          <a:p>
            <a:r>
              <a:rPr lang="en-US" altLang="zh-TW" dirty="0"/>
              <a:t>Step 3-1. Create a new base with bases.</a:t>
            </a:r>
            <a:endParaRPr lang="zh-TW" altLang="en-US" dirty="0"/>
          </a:p>
        </p:txBody>
      </p:sp>
      <p:pic>
        <p:nvPicPr>
          <p:cNvPr id="8" name="內容版面配置區 7">
            <a:extLst>
              <a:ext uri="{FF2B5EF4-FFF2-40B4-BE49-F238E27FC236}">
                <a16:creationId xmlns:a16="http://schemas.microsoft.com/office/drawing/2014/main" id="{78B5889A-059A-498D-9547-362A6283313D}"/>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5254" r="-701" b="15333"/>
          <a:stretch/>
        </p:blipFill>
        <p:spPr>
          <a:xfrm>
            <a:off x="1894743" y="1120645"/>
            <a:ext cx="8618538" cy="4752975"/>
          </a:xfrm>
        </p:spPr>
      </p:pic>
      <p:sp>
        <p:nvSpPr>
          <p:cNvPr id="10" name="矩形 9">
            <a:extLst>
              <a:ext uri="{FF2B5EF4-FFF2-40B4-BE49-F238E27FC236}">
                <a16:creationId xmlns:a16="http://schemas.microsoft.com/office/drawing/2014/main" id="{0BC96294-8D2E-47D2-BB87-47A49806323D}"/>
              </a:ext>
            </a:extLst>
          </p:cNvPr>
          <p:cNvSpPr/>
          <p:nvPr/>
        </p:nvSpPr>
        <p:spPr>
          <a:xfrm>
            <a:off x="5303912" y="3712933"/>
            <a:ext cx="180020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id="{F754A918-5986-418D-A21D-B8BEBBA3F1FC}"/>
              </a:ext>
            </a:extLst>
          </p:cNvPr>
          <p:cNvSpPr/>
          <p:nvPr/>
        </p:nvSpPr>
        <p:spPr>
          <a:xfrm rot="18470685">
            <a:off x="4898841" y="3384771"/>
            <a:ext cx="387412" cy="44030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97868764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M-SOP">
      <a:majorFont>
        <a:latin typeface="Montserrat"/>
        <a:ea typeface="微軟正黑體"/>
        <a:cs typeface=""/>
      </a:majorFont>
      <a:minorFont>
        <a:latin typeface="Montserrat"/>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1D719"/>
      </a:accent1>
      <a:accent2>
        <a:srgbClr val="04C086"/>
      </a:accent2>
      <a:accent3>
        <a:srgbClr val="4086AA"/>
      </a:accent3>
      <a:accent4>
        <a:srgbClr val="0082C9"/>
      </a:accent4>
      <a:accent5>
        <a:srgbClr val="FFCF0B"/>
      </a:accent5>
      <a:accent6>
        <a:srgbClr val="8F740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E38E289563E44813047482887AFC0" ma:contentTypeVersion="10" ma:contentTypeDescription="Create a new document." ma:contentTypeScope="" ma:versionID="fd559200edac0e70afbfdc5d4bf3c5d0">
  <xsd:schema xmlns:xsd="http://www.w3.org/2001/XMLSchema" xmlns:xs="http://www.w3.org/2001/XMLSchema" xmlns:p="http://schemas.microsoft.com/office/2006/metadata/properties" xmlns:ns2="37f044d9-c221-438f-aa9e-01cf4efadde3" targetNamespace="http://schemas.microsoft.com/office/2006/metadata/properties" ma:root="true" ma:fieldsID="6db7a51b74ce38b3c94072902ae71db2" ns2:_="">
    <xsd:import namespace="37f044d9-c221-438f-aa9e-01cf4efad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044d9-c221-438f-aa9e-01cf4efad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2B796A-83C7-4D6F-86D6-DAEDB54B8F7F}"/>
</file>

<file path=customXml/itemProps2.xml><?xml version="1.0" encoding="utf-8"?>
<ds:datastoreItem xmlns:ds="http://schemas.openxmlformats.org/officeDocument/2006/customXml" ds:itemID="{1FCEFB31-B177-4F8C-BFF5-066F53D044D7}"/>
</file>

<file path=customXml/itemProps3.xml><?xml version="1.0" encoding="utf-8"?>
<ds:datastoreItem xmlns:ds="http://schemas.openxmlformats.org/officeDocument/2006/customXml" ds:itemID="{FD9EEE9E-DCDE-4EE4-B16A-FEA2B7A5C4A7}"/>
</file>

<file path=docProps/app.xml><?xml version="1.0" encoding="utf-8"?>
<Properties xmlns="http://schemas.openxmlformats.org/officeDocument/2006/extended-properties" xmlns:vt="http://schemas.openxmlformats.org/officeDocument/2006/docPropsVTypes">
  <Template/>
  <TotalTime>23852</TotalTime>
  <Words>553</Words>
  <Application>Microsoft Office PowerPoint</Application>
  <PresentationFormat>寬螢幕</PresentationFormat>
  <Paragraphs>67</Paragraphs>
  <Slides>14</Slides>
  <Notes>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14</vt:i4>
      </vt:variant>
    </vt:vector>
  </HeadingPairs>
  <TitlesOfParts>
    <vt:vector size="24" baseType="lpstr">
      <vt:lpstr>Arial Unicode MS</vt:lpstr>
      <vt:lpstr>Helvetica Neue</vt:lpstr>
      <vt:lpstr>微軟正黑體</vt:lpstr>
      <vt:lpstr>微軟正黑體</vt:lpstr>
      <vt:lpstr>Arial</vt:lpstr>
      <vt:lpstr>Calibri</vt:lpstr>
      <vt:lpstr>Helvetica</vt:lpstr>
      <vt:lpstr>Montserrat</vt:lpstr>
      <vt:lpstr>Wingdings</vt:lpstr>
      <vt:lpstr>Office 佈景主題</vt:lpstr>
      <vt:lpstr>PowerPoint 簡報</vt:lpstr>
      <vt:lpstr>Use 3 vision-bases fusion to define a orientation-correct base.</vt:lpstr>
      <vt:lpstr>Outline</vt:lpstr>
      <vt:lpstr>Existing / New</vt:lpstr>
      <vt:lpstr>Step 1. Put 3 Landmarks on your workpiece.</vt:lpstr>
      <vt:lpstr>Step 2. Build 3 vision base.</vt:lpstr>
      <vt:lpstr>Step 2. Build 3 vision base.</vt:lpstr>
      <vt:lpstr>Step 3. Add a ‘New Base Node’</vt:lpstr>
      <vt:lpstr>Step 3-1. Create a new base with bases.</vt:lpstr>
      <vt:lpstr>Step 3-2. Choose “Three Vision Base”</vt:lpstr>
      <vt:lpstr>Step 3-3. Link 3 bases one by one.</vt:lpstr>
      <vt:lpstr>Step 3-4. Create the new Base.</vt:lpstr>
      <vt:lpstr>Step 4. Use the new base as reference in workflow.</vt:lpstr>
      <vt:lpstr>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封面/簡報主題</dc:title>
  <dc:creator>david.huang 黃鐘賢</dc:creator>
  <cp:lastModifiedBy>Aaron.Lin 林信男</cp:lastModifiedBy>
  <cp:revision>833</cp:revision>
  <dcterms:modified xsi:type="dcterms:W3CDTF">2019-05-16T05:11:56Z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0x010100DE8E38E289563E44813047482887AFC0</vt:lpwstr>
  </property>
</Properties>
</file>