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handoutMasterIdLst>
    <p:handoutMasterId r:id="rId8"/>
  </p:handoutMasterIdLst>
  <p:sldIdLst>
    <p:sldId id="425" r:id="rId2"/>
    <p:sldId id="422" r:id="rId3"/>
    <p:sldId id="423" r:id="rId4"/>
    <p:sldId id="424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66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6" autoAdjust="0"/>
    <p:restoredTop sz="71555" autoAdjust="0"/>
  </p:normalViewPr>
  <p:slideViewPr>
    <p:cSldViewPr snapToGrid="0">
      <p:cViewPr varScale="1">
        <p:scale>
          <a:sx n="68" d="100"/>
          <a:sy n="68" d="100"/>
        </p:scale>
        <p:origin x="142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97A5-9B55-491B-B709-2A11FD36BDAE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4E12-60FA-4003-96BA-40944A00A3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03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AD2AB-9303-4011-A60D-96FE412A100F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897D-0A92-4C6B-AD44-AADD90058C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26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50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1302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946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02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0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43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49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61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5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72963" y="2536968"/>
            <a:ext cx="1585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latin typeface="+mj-ea"/>
                <a:ea typeface="+mj-ea"/>
              </a:rPr>
              <a:t>Aaron</a:t>
            </a:r>
            <a:r>
              <a:rPr lang="zh-TW" altLang="en-US" sz="1200" dirty="0">
                <a:latin typeface="+mj-ea"/>
                <a:ea typeface="+mj-ea"/>
              </a:rPr>
              <a:t>  </a:t>
            </a:r>
            <a:r>
              <a:rPr lang="en-US" altLang="zh-TW" sz="1200" dirty="0">
                <a:latin typeface="+mj-ea"/>
                <a:ea typeface="+mj-ea"/>
              </a:rPr>
              <a:t>2019/05/16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endParaRPr lang="en-US" altLang="zh-TW" sz="1200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10" name="標題 9">
            <a:extLst>
              <a:ext uri="{FF2B5EF4-FFF2-40B4-BE49-F238E27FC236}">
                <a16:creationId xmlns:a16="http://schemas.microsoft.com/office/drawing/2014/main" id="{3D76D58A-0510-40DE-8C7D-A0B463E4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970" y="1714500"/>
            <a:ext cx="7206060" cy="85725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78BE20"/>
                </a:solidFill>
              </a:rPr>
              <a:t>[Vision node]Visual </a:t>
            </a:r>
            <a:r>
              <a:rPr lang="en-US" altLang="zh-TW" dirty="0" err="1">
                <a:solidFill>
                  <a:srgbClr val="78BE20"/>
                </a:solidFill>
              </a:rPr>
              <a:t>Servoing</a:t>
            </a:r>
            <a:r>
              <a:rPr lang="en-US" altLang="zh-TW" dirty="0">
                <a:solidFill>
                  <a:srgbClr val="78BE20"/>
                </a:solidFill>
              </a:rPr>
              <a:t> disable Identify and Measure functions</a:t>
            </a:r>
            <a:br>
              <a:rPr lang="zh-TW" altLang="en-US" dirty="0">
                <a:solidFill>
                  <a:srgbClr val="78BE20"/>
                </a:solidFill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7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+mj-ea"/>
              </a:rPr>
              <a:t>Outline</a:t>
            </a:r>
            <a:endParaRPr lang="zh-TW" altLang="en-US" b="1" dirty="0">
              <a:ea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337624" y="874712"/>
            <a:ext cx="8229600" cy="33940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solidFill>
                  <a:srgbClr val="C00000"/>
                </a:solidFill>
                <a:latin typeface="+mn-lt"/>
                <a:ea typeface="+mj-ea"/>
              </a:rPr>
              <a:t> Purpose </a:t>
            </a:r>
          </a:p>
          <a:p>
            <a:pPr marL="271463" indent="0">
              <a:buNone/>
            </a:pPr>
            <a:r>
              <a:rPr lang="en-US" altLang="zh-TW" sz="2800" dirty="0">
                <a:solidFill>
                  <a:srgbClr val="000000"/>
                </a:solidFill>
                <a:latin typeface="+mn-lt"/>
                <a:ea typeface="+mj-ea"/>
              </a:rPr>
              <a:t>Disable these function (“Identify” and “Measure”) to avoiding confusion when using “Visual </a:t>
            </a:r>
            <a:r>
              <a:rPr lang="en-US" altLang="zh-TW" sz="2800" dirty="0" err="1">
                <a:solidFill>
                  <a:srgbClr val="000000"/>
                </a:solidFill>
                <a:latin typeface="+mn-lt"/>
                <a:ea typeface="+mj-ea"/>
              </a:rPr>
              <a:t>Servoing</a:t>
            </a:r>
            <a:r>
              <a:rPr lang="en-US" altLang="zh-TW" sz="2800" dirty="0">
                <a:solidFill>
                  <a:srgbClr val="000000"/>
                </a:solidFill>
                <a:latin typeface="+mn-lt"/>
                <a:ea typeface="+mj-ea"/>
              </a:rPr>
              <a:t>”.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solidFill>
                  <a:srgbClr val="C00000"/>
                </a:solidFill>
                <a:latin typeface="+mn-lt"/>
                <a:ea typeface="+mj-ea"/>
              </a:rPr>
              <a:t> Equipment</a:t>
            </a:r>
          </a:p>
          <a:p>
            <a:pPr marL="271463" indent="0">
              <a:buNone/>
            </a:pPr>
            <a:r>
              <a:rPr lang="en-US" altLang="zh-TW" sz="2800" dirty="0">
                <a:latin typeface="+mn-lt"/>
                <a:ea typeface="+mj-ea"/>
                <a:cs typeface="Calibri" panose="020F0502020204030204" pitchFamily="34" charset="0"/>
              </a:rPr>
              <a:t>TM5 / TM12 /TM14</a:t>
            </a:r>
            <a:endParaRPr lang="en-US" altLang="zh-TW" sz="2800" dirty="0">
              <a:solidFill>
                <a:srgbClr val="C00000"/>
              </a:solidFill>
              <a:latin typeface="+mn-lt"/>
              <a:ea typeface="+mj-ea"/>
            </a:endParaRPr>
          </a:p>
          <a:p>
            <a:r>
              <a:rPr lang="en-US" altLang="zh-TW" sz="2800" dirty="0">
                <a:solidFill>
                  <a:srgbClr val="C00000"/>
                </a:solidFill>
                <a:latin typeface="+mn-lt"/>
                <a:ea typeface="+mj-ea"/>
              </a:rPr>
              <a:t> Function operation</a:t>
            </a:r>
            <a:endParaRPr lang="zh-TW" altLang="en-US" sz="2800" dirty="0">
              <a:solidFill>
                <a:srgbClr val="C00000"/>
              </a:solidFill>
              <a:latin typeface="+mn-lt"/>
              <a:ea typeface="+mj-ea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78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+mj-ea"/>
              </a:rPr>
              <a:t>Function Operation</a:t>
            </a:r>
            <a:endParaRPr lang="zh-TW" altLang="en-US" dirty="0">
              <a:ea typeface="+mj-ea"/>
            </a:endParaRPr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98" y="852698"/>
            <a:ext cx="6606501" cy="3716158"/>
          </a:xfrm>
          <a:prstGeom prst="rect">
            <a:avLst/>
          </a:prstGeom>
          <a:ln w="28575">
            <a:noFill/>
          </a:ln>
        </p:spPr>
      </p:pic>
      <p:sp>
        <p:nvSpPr>
          <p:cNvPr id="6" name="矩形 5"/>
          <p:cNvSpPr/>
          <p:nvPr/>
        </p:nvSpPr>
        <p:spPr>
          <a:xfrm>
            <a:off x="2152650" y="1202511"/>
            <a:ext cx="657225" cy="300078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/>
            <a:endParaRPr lang="zh-TW" altLang="en-US">
              <a:latin typeface="+mj-ea"/>
              <a:ea typeface="+mj-ea"/>
            </a:endParaRPr>
          </a:p>
        </p:txBody>
      </p:sp>
      <p:sp>
        <p:nvSpPr>
          <p:cNvPr id="7" name="直線圖說文字 2 (加上框線和強調線) 6"/>
          <p:cNvSpPr/>
          <p:nvPr/>
        </p:nvSpPr>
        <p:spPr>
          <a:xfrm>
            <a:off x="3438525" y="682234"/>
            <a:ext cx="1123950" cy="507827"/>
          </a:xfrm>
          <a:prstGeom prst="accentBorderCallout2">
            <a:avLst/>
          </a:prstGeom>
          <a:solidFill>
            <a:schemeClr val="bg1"/>
          </a:solidFill>
          <a:ln w="1270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/>
            <a:r>
              <a:rPr lang="en-US" altLang="zh-TW" dirty="0">
                <a:ea typeface="+mj-ea"/>
              </a:rPr>
              <a:t>Disabled button</a:t>
            </a:r>
            <a:endParaRPr lang="zh-TW" alt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053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2596" y="187125"/>
            <a:ext cx="2798809" cy="189292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8128"/>
            <a:ext cx="9144000" cy="170537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9958" y="1938970"/>
            <a:ext cx="1744085" cy="4228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6" y="2946009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1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Montserrat"/>
        <a:ea typeface="微軟正黑體"/>
        <a:cs typeface=""/>
      </a:majorFont>
      <a:minorFont>
        <a:latin typeface="Montserrat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CD03B-4553-4D10-8058-F39ABB0B48F4}"/>
</file>

<file path=customXml/itemProps2.xml><?xml version="1.0" encoding="utf-8"?>
<ds:datastoreItem xmlns:ds="http://schemas.openxmlformats.org/officeDocument/2006/customXml" ds:itemID="{13D0BD3E-63E1-44F9-A096-8030F8F02BE5}"/>
</file>

<file path=customXml/itemProps3.xml><?xml version="1.0" encoding="utf-8"?>
<ds:datastoreItem xmlns:ds="http://schemas.openxmlformats.org/officeDocument/2006/customXml" ds:itemID="{3E6B629B-9615-43F5-A3CD-EA3FABBC2C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5024</TotalTime>
  <Words>57</Words>
  <Application>Microsoft Office PowerPoint</Application>
  <PresentationFormat>如螢幕大小 (16:9)</PresentationFormat>
  <Paragraphs>15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Arial Unicode MS</vt:lpstr>
      <vt:lpstr>微軟正黑體</vt:lpstr>
      <vt:lpstr>微軟正黑體</vt:lpstr>
      <vt:lpstr>Arial</vt:lpstr>
      <vt:lpstr>Calibri</vt:lpstr>
      <vt:lpstr>Montserrat</vt:lpstr>
      <vt:lpstr>Wingdings</vt:lpstr>
      <vt:lpstr>Office 佈景主題</vt:lpstr>
      <vt:lpstr>PowerPoint 簡報</vt:lpstr>
      <vt:lpstr>[Vision node]Visual Servoing disable Identify and Measure functions </vt:lpstr>
      <vt:lpstr>Outline</vt:lpstr>
      <vt:lpstr>Function Operation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Elton.Lai 賴柏存</dc:creator>
  <cp:lastModifiedBy>Aaron.Lin 林信男</cp:lastModifiedBy>
  <cp:revision>205</cp:revision>
  <dcterms:created xsi:type="dcterms:W3CDTF">2018-08-09T06:45:54Z</dcterms:created>
  <dcterms:modified xsi:type="dcterms:W3CDTF">2019-05-16T02:11:16Z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