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313" r:id="rId2"/>
    <p:sldId id="316" r:id="rId3"/>
    <p:sldId id="317" r:id="rId4"/>
    <p:sldId id="312" r:id="rId5"/>
    <p:sldId id="318" r:id="rId6"/>
    <p:sldId id="319" r:id="rId7"/>
  </p:sldIdLst>
  <p:sldSz cx="9144000" cy="5143500" type="screen16x9"/>
  <p:notesSz cx="6807200" cy="9939338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"/>
      </a:defRPr>
    </a:lvl9pPr>
  </p:defaultTextStyle>
  <p:extLst>
    <p:ext uri="{521415D9-36F7-43E2-AB2F-B90AF26B5E84}">
      <p14:sectionLst xmlns:p14="http://schemas.microsoft.com/office/powerpoint/2010/main">
        <p14:section name="預設章節" id="{41470DF4-5EBA-447F-BA52-9993BFDAD2C2}">
          <p14:sldIdLst>
            <p14:sldId id="313"/>
            <p14:sldId id="316"/>
            <p14:sldId id="317"/>
            <p14:sldId id="312"/>
            <p14:sldId id="318"/>
            <p14:sldId id="31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824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BF0CB"/>
          </a:solidFill>
        </a:fill>
      </a:tcStyle>
    </a:wholeTbl>
    <a:band2H>
      <a:tcTxStyle/>
      <a:tcStyle>
        <a:tcBdr/>
        <a:fill>
          <a:solidFill>
            <a:srgbClr val="EEF8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8E2"/>
          </a:solidFill>
        </a:fill>
      </a:tcStyle>
    </a:wholeTbl>
    <a:band2H>
      <a:tcTxStyle/>
      <a:tcStyle>
        <a:tcBdr/>
        <a:fill>
          <a:solidFill>
            <a:srgbClr val="E8EDF1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BD5CA"/>
          </a:solidFill>
        </a:fill>
      </a:tcStyle>
    </a:wholeTbl>
    <a:band2H>
      <a:tcTxStyle/>
      <a:tcStyle>
        <a:tcBdr/>
        <a:fill>
          <a:solidFill>
            <a:srgbClr val="EEEB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佈景主題樣式 1 - 輔色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76" autoAdjust="0"/>
    <p:restoredTop sz="94727" autoAdjust="0"/>
  </p:normalViewPr>
  <p:slideViewPr>
    <p:cSldViewPr>
      <p:cViewPr varScale="1">
        <p:scale>
          <a:sx n="76" d="100"/>
          <a:sy n="76" d="100"/>
        </p:scale>
        <p:origin x="-702" y="-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3050" cy="37258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1" name="Shape 51"/>
          <p:cNvSpPr>
            <a:spLocks noGrp="1"/>
          </p:cNvSpPr>
          <p:nvPr>
            <p:ph type="body" sz="quarter" idx="1"/>
          </p:nvPr>
        </p:nvSpPr>
        <p:spPr>
          <a:xfrm>
            <a:off x="907627" y="4721186"/>
            <a:ext cx="4991947" cy="4472702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5657142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0956" y="36192"/>
            <a:ext cx="8229600" cy="745592"/>
          </a:xfrm>
        </p:spPr>
        <p:txBody>
          <a:bodyPr/>
          <a:lstStyle>
            <a:lvl1pPr>
              <a:defRPr b="1">
                <a:solidFill>
                  <a:srgbClr val="0070C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113588"/>
            <a:ext cx="7776864" cy="3314700"/>
          </a:xfrm>
        </p:spPr>
        <p:txBody>
          <a:bodyPr/>
          <a:lstStyle/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直線接點 8"/>
          <p:cNvCxnSpPr/>
          <p:nvPr userDrawn="1"/>
        </p:nvCxnSpPr>
        <p:spPr>
          <a:xfrm>
            <a:off x="251520" y="789552"/>
            <a:ext cx="8784976" cy="0"/>
          </a:xfrm>
          <a:prstGeom prst="line">
            <a:avLst/>
          </a:prstGeom>
          <a:ln w="635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6027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群組 10"/>
          <p:cNvGrpSpPr/>
          <p:nvPr userDrawn="1"/>
        </p:nvGrpSpPr>
        <p:grpSpPr>
          <a:xfrm>
            <a:off x="0" y="4696038"/>
            <a:ext cx="9144000" cy="468000"/>
            <a:chOff x="0" y="5257798"/>
            <a:chExt cx="9144000" cy="468000"/>
          </a:xfrm>
        </p:grpSpPr>
        <p:grpSp>
          <p:nvGrpSpPr>
            <p:cNvPr id="12" name="群組 11"/>
            <p:cNvGrpSpPr/>
            <p:nvPr/>
          </p:nvGrpSpPr>
          <p:grpSpPr>
            <a:xfrm>
              <a:off x="0" y="5257798"/>
              <a:ext cx="9144000" cy="468000"/>
              <a:chOff x="0" y="5257798"/>
              <a:chExt cx="9144000" cy="468000"/>
            </a:xfrm>
          </p:grpSpPr>
          <p:pic>
            <p:nvPicPr>
              <p:cNvPr id="15" name="image1.png"/>
              <p:cNvPicPr>
                <a:picLocks/>
              </p:cNvPicPr>
              <p:nvPr/>
            </p:nvPicPr>
            <p:blipFill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0" y="5257798"/>
                <a:ext cx="9144000" cy="468000"/>
              </a:xfrm>
              <a:prstGeom prst="rect">
                <a:avLst/>
              </a:prstGeom>
              <a:ln w="12700">
                <a:miter lim="400000"/>
              </a:ln>
            </p:spPr>
          </p:pic>
          <p:sp>
            <p:nvSpPr>
              <p:cNvPr id="16" name="矩形 15"/>
              <p:cNvSpPr/>
              <p:nvPr/>
            </p:nvSpPr>
            <p:spPr>
              <a:xfrm>
                <a:off x="0" y="5257798"/>
                <a:ext cx="9144000" cy="468000"/>
              </a:xfrm>
              <a:prstGeom prst="rect">
                <a:avLst/>
              </a:prstGeom>
              <a:solidFill>
                <a:srgbClr val="003948">
                  <a:alpha val="6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sp>
          <p:nvSpPr>
            <p:cNvPr id="13" name="Shape 4"/>
            <p:cNvSpPr/>
            <p:nvPr/>
          </p:nvSpPr>
          <p:spPr>
            <a:xfrm>
              <a:off x="3124200" y="5414854"/>
              <a:ext cx="2895600" cy="153888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0" tIns="0" rIns="0" bIns="0" anchor="ctr">
              <a:spAutoFit/>
            </a:bodyPr>
            <a:lstStyle>
              <a:lvl1pPr algn="ctr">
                <a:defRPr sz="1200" b="1">
                  <a:latin typeface="Microsoft JhengHei"/>
                  <a:ea typeface="Microsoft JhengHei"/>
                  <a:cs typeface="Microsoft JhengHei"/>
                  <a:sym typeface="Microsoft JhengHei"/>
                </a:defRPr>
              </a:lvl1pPr>
            </a:lstStyle>
            <a:p>
              <a:r>
                <a:rPr sz="1000" dirty="0">
                  <a:solidFill>
                    <a:schemeClr val="bg1"/>
                  </a:solidFill>
                </a:rPr>
                <a:t>Confidential </a:t>
              </a:r>
            </a:p>
          </p:txBody>
        </p:sp>
        <p:pic>
          <p:nvPicPr>
            <p:cNvPr id="14" name="圖片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33709" y="5419798"/>
              <a:ext cx="1909672" cy="144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76222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封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1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-1"/>
            <a:ext cx="9171312" cy="228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image3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1642" y="470964"/>
            <a:ext cx="1080000" cy="865896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文字方塊 10"/>
          <p:cNvSpPr txBox="1"/>
          <p:nvPr userDrawn="1"/>
        </p:nvSpPr>
        <p:spPr>
          <a:xfrm>
            <a:off x="2" y="4341758"/>
            <a:ext cx="4224049" cy="24621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TW" sz="1000" b="0" i="0" u="none" strike="noStrike" cap="none" spc="0" normalizeH="0" baseline="0" dirty="0" smtClean="0">
                <a:ln>
                  <a:noFill/>
                </a:ln>
                <a:solidFill>
                  <a:srgbClr val="5B5B5B"/>
                </a:solidFill>
                <a:effectLst/>
                <a:uFillTx/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Helvetica"/>
              </a:rPr>
              <a:t>A </a:t>
            </a:r>
            <a:r>
              <a:rPr lang="en-US" altLang="zh-TW" sz="1000" dirty="0" smtClean="0">
                <a:solidFill>
                  <a:srgbClr val="5B5B5B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leading company in collaborative robot and vision technologies.</a:t>
            </a:r>
            <a:endParaRPr kumimoji="0" lang="zh-TW" altLang="en-US" sz="1000" b="0" i="0" u="none" strike="noStrike" cap="none" spc="0" normalizeH="0" baseline="0" dirty="0">
              <a:ln>
                <a:noFill/>
              </a:ln>
              <a:solidFill>
                <a:srgbClr val="5B5B5B"/>
              </a:solidFill>
              <a:effectLst/>
              <a:uFillTx/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  <a:sym typeface="Helvetica"/>
            </a:endParaRPr>
          </a:p>
        </p:txBody>
      </p:sp>
      <p:pic>
        <p:nvPicPr>
          <p:cNvPr id="12" name="圖片 11"/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8400"/>
          <a:stretch/>
        </p:blipFill>
        <p:spPr>
          <a:xfrm>
            <a:off x="203567" y="4078509"/>
            <a:ext cx="2304992" cy="248046"/>
          </a:xfrm>
          <a:prstGeom prst="rect">
            <a:avLst/>
          </a:prstGeom>
        </p:spPr>
      </p:pic>
      <p:cxnSp>
        <p:nvCxnSpPr>
          <p:cNvPr id="14" name="直線接點 13"/>
          <p:cNvCxnSpPr/>
          <p:nvPr userDrawn="1"/>
        </p:nvCxnSpPr>
        <p:spPr>
          <a:xfrm>
            <a:off x="2843236" y="2466186"/>
            <a:ext cx="6372200" cy="0"/>
          </a:xfrm>
          <a:prstGeom prst="line">
            <a:avLst/>
          </a:prstGeom>
          <a:ln w="12700">
            <a:solidFill>
              <a:srgbClr val="78BE2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文字方塊 7"/>
          <p:cNvSpPr txBox="1"/>
          <p:nvPr userDrawn="1"/>
        </p:nvSpPr>
        <p:spPr>
          <a:xfrm>
            <a:off x="2872761" y="2006574"/>
            <a:ext cx="62712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latin typeface="+mj-ea"/>
                <a:ea typeface="+mj-ea"/>
                <a:cs typeface="Arial Unicode MS" panose="020B0604020202020204" pitchFamily="34" charset="-120"/>
              </a:rPr>
              <a:t>       </a:t>
            </a:r>
            <a:endParaRPr lang="zh-TW" altLang="en-US" sz="2800" b="1" dirty="0">
              <a:latin typeface="+mj-ea"/>
              <a:ea typeface="+mj-ea"/>
              <a:cs typeface="Arial Unicode MS" panose="020B0604020202020204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864133" y="1608936"/>
            <a:ext cx="5184576" cy="857250"/>
          </a:xfrm>
        </p:spPr>
        <p:txBody>
          <a:bodyPr>
            <a:normAutofit/>
          </a:bodyPr>
          <a:lstStyle>
            <a:lvl1pPr algn="l">
              <a:defRPr sz="3200" b="1">
                <a:latin typeface="Montserrat" pitchFamily="2" charset="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99770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章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1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-1"/>
            <a:ext cx="9171312" cy="228601"/>
          </a:xfrm>
          <a:prstGeom prst="rect">
            <a:avLst/>
          </a:prstGeom>
          <a:ln w="12700">
            <a:miter lim="400000"/>
          </a:ln>
        </p:spPr>
      </p:pic>
      <p:cxnSp>
        <p:nvCxnSpPr>
          <p:cNvPr id="5" name="直線接點 4"/>
          <p:cNvCxnSpPr/>
          <p:nvPr userDrawn="1"/>
        </p:nvCxnSpPr>
        <p:spPr>
          <a:xfrm>
            <a:off x="2843236" y="2466186"/>
            <a:ext cx="6372200" cy="0"/>
          </a:xfrm>
          <a:prstGeom prst="line">
            <a:avLst/>
          </a:prstGeom>
          <a:ln w="12700">
            <a:solidFill>
              <a:srgbClr val="78BE2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760881" y="4856800"/>
            <a:ext cx="204539" cy="200051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851862" y="1606768"/>
            <a:ext cx="5338936" cy="857250"/>
          </a:xfrm>
        </p:spPr>
        <p:txBody>
          <a:bodyPr>
            <a:normAutofit/>
          </a:bodyPr>
          <a:lstStyle>
            <a:lvl1pPr algn="l">
              <a:defRPr sz="3200">
                <a:solidFill>
                  <a:srgbClr val="92D050"/>
                </a:solidFill>
                <a:latin typeface="Montserrat" pitchFamily="2" charset="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4995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空白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604448" y="4856799"/>
            <a:ext cx="517401" cy="286701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57200" y="6560"/>
            <a:ext cx="8229600" cy="857250"/>
          </a:xfrm>
        </p:spPr>
        <p:txBody>
          <a:bodyPr>
            <a:normAutofit/>
          </a:bodyPr>
          <a:lstStyle>
            <a:lvl1pPr>
              <a:defRPr sz="2800" b="1">
                <a:latin typeface="Montserrat" pitchFamily="2" charset="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681293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封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5573" y="1610855"/>
            <a:ext cx="2494299" cy="1686977"/>
          </a:xfrm>
          <a:prstGeom prst="rect">
            <a:avLst/>
          </a:prstGeom>
        </p:spPr>
      </p:pic>
      <p:pic>
        <p:nvPicPr>
          <p:cNvPr id="4" name="圖片 3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23916"/>
          <a:stretch/>
        </p:blipFill>
        <p:spPr>
          <a:xfrm>
            <a:off x="1" y="3431063"/>
            <a:ext cx="9144000" cy="1705372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19872" y="622343"/>
            <a:ext cx="2078978" cy="504056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64047" y="2419124"/>
            <a:ext cx="3015908" cy="595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800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.png"/>
          <p:cNvPicPr>
            <a:picLocks noChangeAspect="1"/>
          </p:cNvPicPr>
          <p:nvPr/>
        </p:nvPicPr>
        <p:blipFill>
          <a:blip r:embed="rId8">
            <a:extLst/>
          </a:blip>
          <a:srcRect t="93333"/>
          <a:stretch>
            <a:fillRect/>
          </a:stretch>
        </p:blipFill>
        <p:spPr>
          <a:xfrm>
            <a:off x="0" y="4800600"/>
            <a:ext cx="9144000" cy="342902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image2.png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252163" y="4859012"/>
            <a:ext cx="400523" cy="251349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Shape 4"/>
          <p:cNvSpPr/>
          <p:nvPr/>
        </p:nvSpPr>
        <p:spPr>
          <a:xfrm>
            <a:off x="3124200" y="4879718"/>
            <a:ext cx="2895600" cy="1846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sz="1200" b="1">
                <a:latin typeface="Microsoft JhengHei"/>
                <a:ea typeface="Microsoft JhengHei"/>
                <a:cs typeface="Microsoft JhengHei"/>
                <a:sym typeface="Microsoft JhengHei"/>
              </a:defRPr>
            </a:lvl1pPr>
          </a:lstStyle>
          <a:p>
            <a:r>
              <a:t>Confidential </a:t>
            </a:r>
          </a:p>
        </p:txBody>
      </p:sp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1370013" y="577453"/>
            <a:ext cx="7315201" cy="1251347"/>
          </a:xfrm>
          <a:prstGeom prst="rect">
            <a:avLst/>
          </a:prstGeom>
          <a:ln w="12700">
            <a:miter lim="400000"/>
          </a:ln>
        </p:spPr>
        <p:txBody>
          <a:bodyPr lIns="45718" tIns="45718" rIns="45718" bIns="45718" anchor="ctr">
            <a:normAutofit/>
          </a:bodyPr>
          <a:lstStyle/>
          <a:p>
            <a:endParaRPr/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5103813" y="1828800"/>
            <a:ext cx="3581401" cy="3314700"/>
          </a:xfrm>
          <a:prstGeom prst="rect">
            <a:avLst/>
          </a:prstGeom>
          <a:ln w="12700">
            <a:miter lim="400000"/>
          </a:ln>
        </p:spPr>
        <p:txBody>
          <a:bodyPr lIns="45718" tIns="45718" rIns="45718" bIns="45718">
            <a:normAutofit/>
          </a:bodyPr>
          <a:lstStyle/>
          <a:p>
            <a:endParaRPr/>
          </a:p>
        </p:txBody>
      </p:sp>
      <p:sp>
        <p:nvSpPr>
          <p:cNvPr id="7" name="Shape 7"/>
          <p:cNvSpPr>
            <a:spLocks noGrp="1"/>
          </p:cNvSpPr>
          <p:nvPr>
            <p:ph type="sldNum" sz="quarter" idx="2"/>
          </p:nvPr>
        </p:nvSpPr>
        <p:spPr>
          <a:xfrm>
            <a:off x="8433109" y="4856799"/>
            <a:ext cx="310337" cy="292384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>
            <a:spAutoFit/>
          </a:bodyPr>
          <a:lstStyle>
            <a:lvl1pPr algn="ctr">
              <a:defRPr sz="1300">
                <a:latin typeface="Microsoft JhengHei"/>
                <a:ea typeface="Microsoft JhengHei"/>
                <a:cs typeface="Microsoft JhengHei"/>
                <a:sym typeface="Microsoft JhengHe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0" baseline="0">
          <a:ln>
            <a:noFill/>
          </a:ln>
          <a:solidFill>
            <a:srgbClr val="0C0C0C"/>
          </a:solidFill>
          <a:uFillTx/>
          <a:latin typeface="Microsoft JhengHei"/>
          <a:ea typeface="Microsoft JhengHei"/>
          <a:cs typeface="Microsoft JhengHei"/>
          <a:sym typeface="Microsoft JhengHe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0" baseline="0">
          <a:ln>
            <a:noFill/>
          </a:ln>
          <a:solidFill>
            <a:srgbClr val="0C0C0C"/>
          </a:solidFill>
          <a:uFillTx/>
          <a:latin typeface="Microsoft JhengHei"/>
          <a:ea typeface="Microsoft JhengHei"/>
          <a:cs typeface="Microsoft JhengHei"/>
          <a:sym typeface="Microsoft JhengHe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0" baseline="0">
          <a:ln>
            <a:noFill/>
          </a:ln>
          <a:solidFill>
            <a:srgbClr val="0C0C0C"/>
          </a:solidFill>
          <a:uFillTx/>
          <a:latin typeface="Microsoft JhengHei"/>
          <a:ea typeface="Microsoft JhengHei"/>
          <a:cs typeface="Microsoft JhengHei"/>
          <a:sym typeface="Microsoft JhengHe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0" baseline="0">
          <a:ln>
            <a:noFill/>
          </a:ln>
          <a:solidFill>
            <a:srgbClr val="0C0C0C"/>
          </a:solidFill>
          <a:uFillTx/>
          <a:latin typeface="Microsoft JhengHei"/>
          <a:ea typeface="Microsoft JhengHei"/>
          <a:cs typeface="Microsoft JhengHei"/>
          <a:sym typeface="Microsoft JhengHe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0" baseline="0">
          <a:ln>
            <a:noFill/>
          </a:ln>
          <a:solidFill>
            <a:srgbClr val="0C0C0C"/>
          </a:solidFill>
          <a:uFillTx/>
          <a:latin typeface="Microsoft JhengHei"/>
          <a:ea typeface="Microsoft JhengHei"/>
          <a:cs typeface="Microsoft JhengHei"/>
          <a:sym typeface="Microsoft JhengHe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0" baseline="0">
          <a:ln>
            <a:noFill/>
          </a:ln>
          <a:solidFill>
            <a:srgbClr val="0C0C0C"/>
          </a:solidFill>
          <a:uFillTx/>
          <a:latin typeface="Microsoft JhengHei"/>
          <a:ea typeface="Microsoft JhengHei"/>
          <a:cs typeface="Microsoft JhengHei"/>
          <a:sym typeface="Microsoft JhengHe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0" baseline="0">
          <a:ln>
            <a:noFill/>
          </a:ln>
          <a:solidFill>
            <a:srgbClr val="0C0C0C"/>
          </a:solidFill>
          <a:uFillTx/>
          <a:latin typeface="Microsoft JhengHei"/>
          <a:ea typeface="Microsoft JhengHei"/>
          <a:cs typeface="Microsoft JhengHei"/>
          <a:sym typeface="Microsoft JhengHe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0" baseline="0">
          <a:ln>
            <a:noFill/>
          </a:ln>
          <a:solidFill>
            <a:srgbClr val="0C0C0C"/>
          </a:solidFill>
          <a:uFillTx/>
          <a:latin typeface="Microsoft JhengHei"/>
          <a:ea typeface="Microsoft JhengHei"/>
          <a:cs typeface="Microsoft JhengHei"/>
          <a:sym typeface="Microsoft JhengHe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0" baseline="0">
          <a:ln>
            <a:noFill/>
          </a:ln>
          <a:solidFill>
            <a:srgbClr val="0C0C0C"/>
          </a:solidFill>
          <a:uFillTx/>
          <a:latin typeface="Microsoft JhengHei"/>
          <a:ea typeface="Microsoft JhengHei"/>
          <a:cs typeface="Microsoft JhengHei"/>
          <a:sym typeface="Microsoft JhengHei"/>
        </a:defRPr>
      </a:lvl9pPr>
    </p:titleStyle>
    <p:bodyStyle>
      <a:lvl1pPr marL="0" marR="0" indent="0" algn="ctr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rgbClr val="888888"/>
          </a:solidFill>
          <a:uFillTx/>
          <a:latin typeface="Microsoft JhengHei"/>
          <a:ea typeface="Microsoft JhengHei"/>
          <a:cs typeface="Microsoft JhengHei"/>
          <a:sym typeface="Microsoft JhengHei"/>
        </a:defRPr>
      </a:lvl1pPr>
      <a:lvl2pPr marL="0" marR="0" indent="0" algn="ctr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rgbClr val="888888"/>
          </a:solidFill>
          <a:uFillTx/>
          <a:latin typeface="Microsoft JhengHei"/>
          <a:ea typeface="Microsoft JhengHei"/>
          <a:cs typeface="Microsoft JhengHei"/>
          <a:sym typeface="Microsoft JhengHei"/>
        </a:defRPr>
      </a:lvl2pPr>
      <a:lvl3pPr marL="0" marR="0" indent="0" algn="ctr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rgbClr val="888888"/>
          </a:solidFill>
          <a:uFillTx/>
          <a:latin typeface="Microsoft JhengHei"/>
          <a:ea typeface="Microsoft JhengHei"/>
          <a:cs typeface="Microsoft JhengHei"/>
          <a:sym typeface="Microsoft JhengHei"/>
        </a:defRPr>
      </a:lvl3pPr>
      <a:lvl4pPr marL="0" marR="0" indent="0" algn="ctr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rgbClr val="888888"/>
          </a:solidFill>
          <a:uFillTx/>
          <a:latin typeface="Microsoft JhengHei"/>
          <a:ea typeface="Microsoft JhengHei"/>
          <a:cs typeface="Microsoft JhengHei"/>
          <a:sym typeface="Microsoft JhengHei"/>
        </a:defRPr>
      </a:lvl4pPr>
      <a:lvl5pPr marL="0" marR="0" indent="0" algn="ctr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rgbClr val="888888"/>
          </a:solidFill>
          <a:uFillTx/>
          <a:latin typeface="Microsoft JhengHei"/>
          <a:ea typeface="Microsoft JhengHei"/>
          <a:cs typeface="Microsoft JhengHei"/>
          <a:sym typeface="Microsoft JhengHei"/>
        </a:defRPr>
      </a:lvl5pPr>
      <a:lvl6pPr marL="0" marR="0" indent="0" algn="ctr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rgbClr val="888888"/>
          </a:solidFill>
          <a:uFillTx/>
          <a:latin typeface="Microsoft JhengHei"/>
          <a:ea typeface="Microsoft JhengHei"/>
          <a:cs typeface="Microsoft JhengHei"/>
          <a:sym typeface="Microsoft JhengHei"/>
        </a:defRPr>
      </a:lvl6pPr>
      <a:lvl7pPr marL="0" marR="0" indent="0" algn="ctr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rgbClr val="888888"/>
          </a:solidFill>
          <a:uFillTx/>
          <a:latin typeface="Microsoft JhengHei"/>
          <a:ea typeface="Microsoft JhengHei"/>
          <a:cs typeface="Microsoft JhengHei"/>
          <a:sym typeface="Microsoft JhengHei"/>
        </a:defRPr>
      </a:lvl7pPr>
      <a:lvl8pPr marL="0" marR="0" indent="0" algn="ctr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rgbClr val="888888"/>
          </a:solidFill>
          <a:uFillTx/>
          <a:latin typeface="Microsoft JhengHei"/>
          <a:ea typeface="Microsoft JhengHei"/>
          <a:cs typeface="Microsoft JhengHei"/>
          <a:sym typeface="Microsoft JhengHei"/>
        </a:defRPr>
      </a:lvl8pPr>
      <a:lvl9pPr marL="0" marR="0" indent="0" algn="ctr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rgbClr val="888888"/>
          </a:solidFill>
          <a:uFillTx/>
          <a:latin typeface="Microsoft JhengHei"/>
          <a:ea typeface="Microsoft JhengHei"/>
          <a:cs typeface="Microsoft JhengHei"/>
          <a:sym typeface="Microsoft JhengHei"/>
        </a:defRPr>
      </a:lvl9pPr>
    </p:bodyStyle>
    <p:other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icrosoft JhengHe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icrosoft JhengHe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icrosoft JhengHe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icrosoft JhengHe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icrosoft JhengHe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icrosoft JhengHe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icrosoft JhengHe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icrosoft JhengHe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icrosoft JhengHe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2872760" y="2006574"/>
            <a:ext cx="35557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b="1" dirty="0" err="1" smtClean="0">
                <a:solidFill>
                  <a:srgbClr val="78BE20"/>
                </a:solidFill>
                <a:latin typeface="Montserrat" pitchFamily="2" charset="0"/>
                <a:ea typeface="Arial Unicode MS" panose="020B0604020202020204" pitchFamily="34" charset="-120"/>
                <a:cs typeface="Arial Unicode MS" panose="020B0604020202020204" pitchFamily="34" charset="-120"/>
              </a:rPr>
              <a:t>Techman</a:t>
            </a:r>
            <a:r>
              <a:rPr lang="en-US" altLang="zh-TW" sz="2800" b="1" dirty="0" smtClean="0">
                <a:solidFill>
                  <a:srgbClr val="78BE20"/>
                </a:solidFill>
                <a:latin typeface="Montserrat" pitchFamily="2" charset="0"/>
                <a:ea typeface="Arial Unicode MS" panose="020B0604020202020204" pitchFamily="34" charset="-120"/>
                <a:cs typeface="Arial Unicode MS" panose="020B0604020202020204" pitchFamily="34" charset="-120"/>
              </a:rPr>
              <a:t> Robot Inc.</a:t>
            </a:r>
            <a:endParaRPr lang="zh-TW" altLang="en-US" sz="2800" b="1" dirty="0">
              <a:solidFill>
                <a:srgbClr val="78BE20"/>
              </a:solidFill>
              <a:latin typeface="Montserrat" pitchFamily="2" charset="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5" name="文字方塊 2"/>
          <p:cNvSpPr txBox="1"/>
          <p:nvPr/>
        </p:nvSpPr>
        <p:spPr>
          <a:xfrm>
            <a:off x="6876256" y="2583930"/>
            <a:ext cx="19623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9pPr>
          </a:lstStyle>
          <a:p>
            <a:r>
              <a:rPr lang="en-US" altLang="zh-TW" sz="1200" dirty="0" smtClean="0">
                <a:solidFill>
                  <a:schemeClr val="tx2"/>
                </a:solidFill>
                <a:latin typeface="Montserrat" pitchFamily="2" charset="0"/>
                <a:ea typeface="+mj-ea"/>
              </a:rPr>
              <a:t>Hsiang </a:t>
            </a:r>
            <a:r>
              <a:rPr lang="en-US" altLang="zh-TW" sz="1200" dirty="0" err="1" smtClean="0">
                <a:solidFill>
                  <a:schemeClr val="tx2"/>
                </a:solidFill>
                <a:latin typeface="Montserrat" pitchFamily="2" charset="0"/>
                <a:ea typeface="+mj-ea"/>
              </a:rPr>
              <a:t>Tsui</a:t>
            </a:r>
            <a:r>
              <a:rPr lang="en-US" altLang="zh-TW" sz="1200" dirty="0" smtClean="0">
                <a:solidFill>
                  <a:schemeClr val="tx2"/>
                </a:solidFill>
                <a:latin typeface="Montserrat" pitchFamily="2" charset="0"/>
                <a:ea typeface="+mj-ea"/>
              </a:rPr>
              <a:t> 2019.05.02</a:t>
            </a:r>
          </a:p>
        </p:txBody>
      </p:sp>
    </p:spTree>
    <p:extLst>
      <p:ext uri="{BB962C8B-B14F-4D97-AF65-F5344CB8AC3E}">
        <p14:creationId xmlns:p14="http://schemas.microsoft.com/office/powerpoint/2010/main" val="2209204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 txBox="1">
            <a:spLocks/>
          </p:cNvSpPr>
          <p:nvPr/>
        </p:nvSpPr>
        <p:spPr>
          <a:xfrm>
            <a:off x="2051720" y="1707654"/>
            <a:ext cx="7092281" cy="7480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92D0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400" b="1" dirty="0">
                <a:latin typeface="Montserrat" pitchFamily="2" charset="0"/>
                <a:cs typeface="Arial" panose="020B0604020202020204" pitchFamily="34" charset="0"/>
              </a:rPr>
              <a:t>Project Open Menu </a:t>
            </a:r>
            <a:endParaRPr lang="en-US" altLang="zh-TW" sz="2400" b="1" dirty="0" smtClean="0">
              <a:latin typeface="Montserrat" pitchFamily="2" charset="0"/>
              <a:cs typeface="Arial" panose="020B0604020202020204" pitchFamily="34" charset="0"/>
            </a:endParaRPr>
          </a:p>
          <a:p>
            <a:r>
              <a:rPr lang="en-US" altLang="zh-TW" sz="2400" b="1" dirty="0" smtClean="0">
                <a:latin typeface="Montserrat" pitchFamily="2" charset="0"/>
                <a:cs typeface="Arial" panose="020B0604020202020204" pitchFamily="34" charset="0"/>
              </a:rPr>
              <a:t>to </a:t>
            </a:r>
            <a:r>
              <a:rPr lang="en-US" altLang="zh-TW" sz="2400" b="1" dirty="0">
                <a:latin typeface="Montserrat" pitchFamily="2" charset="0"/>
                <a:cs typeface="Arial" panose="020B0604020202020204" pitchFamily="34" charset="0"/>
              </a:rPr>
              <a:t>Add Project Information and Batch Delete</a:t>
            </a:r>
            <a:endParaRPr lang="zh-TW" altLang="en-US" sz="2000" b="1" dirty="0">
              <a:latin typeface="Montserrat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514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cxnSp>
        <p:nvCxnSpPr>
          <p:cNvPr id="4" name="直線接點 3"/>
          <p:cNvCxnSpPr/>
          <p:nvPr/>
        </p:nvCxnSpPr>
        <p:spPr>
          <a:xfrm>
            <a:off x="323528" y="699542"/>
            <a:ext cx="8532440" cy="0"/>
          </a:xfrm>
          <a:prstGeom prst="line">
            <a:avLst/>
          </a:prstGeom>
          <a:ln w="12700">
            <a:solidFill>
              <a:srgbClr val="78BE2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內容版面配置區 1"/>
          <p:cNvSpPr txBox="1">
            <a:spLocks/>
          </p:cNvSpPr>
          <p:nvPr/>
        </p:nvSpPr>
        <p:spPr>
          <a:xfrm>
            <a:off x="253198" y="699542"/>
            <a:ext cx="8640960" cy="38161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j-ea"/>
                <a:ea typeface="+mj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j-ea"/>
                <a:ea typeface="+mj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ea"/>
                <a:ea typeface="+mj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j-ea"/>
                <a:ea typeface="+mj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j-ea"/>
                <a:ea typeface="+mj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Ø"/>
            </a:pPr>
            <a:r>
              <a:rPr lang="en-US" altLang="zh-TW" sz="1800" b="1" dirty="0" smtClean="0">
                <a:solidFill>
                  <a:srgbClr val="C00000"/>
                </a:solidFill>
                <a:latin typeface="Montserrat" pitchFamily="2" charset="0"/>
              </a:rPr>
              <a:t>Purpose</a:t>
            </a:r>
          </a:p>
          <a:p>
            <a:pPr marL="0" indent="0">
              <a:lnSpc>
                <a:spcPct val="150000"/>
              </a:lnSpc>
              <a:spcBef>
                <a:spcPts val="500"/>
              </a:spcBef>
              <a:buNone/>
            </a:pPr>
            <a:r>
              <a:rPr lang="zh-TW" altLang="en-US" sz="1600" dirty="0" smtClean="0">
                <a:solidFill>
                  <a:srgbClr val="000000"/>
                </a:solidFill>
                <a:latin typeface="Montserrat" pitchFamily="2" charset="0"/>
              </a:rPr>
              <a:t>       </a:t>
            </a:r>
            <a:r>
              <a:rPr lang="en-US" altLang="zh-TW" sz="1600" dirty="0" smtClean="0">
                <a:solidFill>
                  <a:srgbClr val="000000"/>
                </a:solidFill>
                <a:latin typeface="Calibri" pitchFamily="34" charset="0"/>
                <a:ea typeface="Cambria" pitchFamily="18" charset="0"/>
                <a:cs typeface="Calibri" pitchFamily="34" charset="0"/>
              </a:rPr>
              <a:t>Project </a:t>
            </a:r>
            <a:r>
              <a:rPr lang="en-US" altLang="zh-TW" sz="1600" dirty="0">
                <a:solidFill>
                  <a:srgbClr val="000000"/>
                </a:solidFill>
                <a:latin typeface="Calibri" pitchFamily="34" charset="0"/>
                <a:ea typeface="Cambria" pitchFamily="18" charset="0"/>
                <a:cs typeface="Calibri" pitchFamily="34" charset="0"/>
              </a:rPr>
              <a:t>information and delete function are added in "open old project" page</a:t>
            </a:r>
            <a:endParaRPr lang="en-US" altLang="zh-TW" sz="1600" dirty="0" smtClean="0">
              <a:latin typeface="Calibri" pitchFamily="34" charset="0"/>
              <a:ea typeface="Cambria" pitchFamily="18" charset="0"/>
              <a:cs typeface="Calibri" pitchFamily="34" charset="0"/>
            </a:endParaRPr>
          </a:p>
          <a:p>
            <a:pPr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Ø"/>
            </a:pPr>
            <a:r>
              <a:rPr lang="en-US" altLang="zh-TW" sz="1800" b="1" dirty="0" smtClean="0">
                <a:solidFill>
                  <a:srgbClr val="C00000"/>
                </a:solidFill>
                <a:latin typeface="Montserrat" pitchFamily="2" charset="0"/>
              </a:rPr>
              <a:t>Equipment</a:t>
            </a:r>
          </a:p>
          <a:p>
            <a:pPr marL="0" indent="0">
              <a:lnSpc>
                <a:spcPct val="150000"/>
              </a:lnSpc>
              <a:spcBef>
                <a:spcPts val="500"/>
              </a:spcBef>
              <a:buNone/>
            </a:pPr>
            <a:r>
              <a:rPr lang="zh-TW" altLang="en-US" sz="1600" dirty="0" smtClean="0">
                <a:latin typeface="Montserrat" pitchFamily="2" charset="0"/>
              </a:rPr>
              <a:t>       </a:t>
            </a:r>
            <a:r>
              <a:rPr lang="en-US" altLang="zh-TW" sz="1600" dirty="0" smtClean="0">
                <a:solidFill>
                  <a:schemeClr val="tx2"/>
                </a:solidFill>
                <a:latin typeface="Calibri" pitchFamily="34" charset="0"/>
                <a:ea typeface="Cambria" pitchFamily="18" charset="0"/>
                <a:cs typeface="Calibri" pitchFamily="34" charset="0"/>
              </a:rPr>
              <a:t>TM all series</a:t>
            </a:r>
          </a:p>
          <a:p>
            <a:pPr>
              <a:lnSpc>
                <a:spcPct val="150000"/>
              </a:lnSpc>
              <a:spcBef>
                <a:spcPts val="500"/>
              </a:spcBef>
              <a:buFont typeface="Wingdings" pitchFamily="2" charset="2"/>
              <a:buChar char="Ø"/>
            </a:pPr>
            <a:r>
              <a:rPr lang="en-US" altLang="zh-TW" sz="1600" dirty="0" smtClean="0">
                <a:solidFill>
                  <a:srgbClr val="C00000"/>
                </a:solidFill>
                <a:latin typeface="Montserrat" pitchFamily="2" charset="0"/>
              </a:rPr>
              <a:t> </a:t>
            </a:r>
            <a:r>
              <a:rPr lang="en-US" altLang="zh-TW" sz="1800" b="1" dirty="0" smtClean="0">
                <a:solidFill>
                  <a:srgbClr val="C00000"/>
                </a:solidFill>
                <a:latin typeface="Montserrat" pitchFamily="2" charset="0"/>
              </a:rPr>
              <a:t>Function operation</a:t>
            </a:r>
            <a:endParaRPr lang="zh-TW" altLang="en-US" sz="1800" b="1" dirty="0" smtClean="0">
              <a:solidFill>
                <a:srgbClr val="C00000"/>
              </a:solidFill>
              <a:latin typeface="Montserrat" pitchFamily="2" charset="0"/>
            </a:endParaRPr>
          </a:p>
          <a:p>
            <a:pPr marL="0" indent="0">
              <a:buNone/>
            </a:pPr>
            <a:endParaRPr lang="en-US" altLang="zh-TW" sz="1600" dirty="0" smtClean="0">
              <a:latin typeface="Montserrat" pitchFamily="2" charset="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US" altLang="zh-TW" sz="1800" b="1" dirty="0" smtClean="0">
              <a:solidFill>
                <a:srgbClr val="C00000"/>
              </a:solidFill>
              <a:latin typeface="Montserrat" pitchFamily="2" charset="0"/>
            </a:endParaRPr>
          </a:p>
          <a:p>
            <a:endParaRPr lang="zh-TW" altLang="en-US" sz="2400" dirty="0">
              <a:solidFill>
                <a:srgbClr val="C00000"/>
              </a:solidFill>
              <a:latin typeface="Montserra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420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 txBox="1">
            <a:spLocks/>
          </p:cNvSpPr>
          <p:nvPr/>
        </p:nvSpPr>
        <p:spPr>
          <a:xfrm>
            <a:off x="8739414" y="4812500"/>
            <a:ext cx="404586" cy="307337"/>
          </a:xfrm>
          <a:prstGeom prst="rect">
            <a:avLst/>
          </a:prstGeom>
        </p:spPr>
        <p:txBody>
          <a:bodyPr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6CB4B4D-7CA3-9044-876B-883B54F8677D}" type="slidenum">
              <a:rPr lang="en-US" altLang="zh-TW" sz="1200" smtClean="0">
                <a:solidFill>
                  <a:schemeClr val="bg1"/>
                </a:solidFill>
              </a:rPr>
              <a:pPr/>
              <a:t>4</a:t>
            </a:fld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899592" y="1628801"/>
            <a:ext cx="92394" cy="369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endParaRPr lang="zh-TW" altLang="en-US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-19022" y="722798"/>
            <a:ext cx="8580039" cy="38779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285750" indent="-285750" fontAlgn="ctr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n"/>
            </a:pPr>
            <a:r>
              <a:rPr lang="en-US" altLang="zh-TW" sz="1600" dirty="0" smtClean="0">
                <a:solidFill>
                  <a:srgbClr val="000000"/>
                </a:solidFill>
                <a:latin typeface="Montserrat" pitchFamily="2" charset="0"/>
                <a:cs typeface="Calibri" pitchFamily="34" charset="0"/>
              </a:rPr>
              <a:t>Users are able to delete single, multiple, or all projects at a time.</a:t>
            </a:r>
          </a:p>
        </p:txBody>
      </p:sp>
      <p:sp>
        <p:nvSpPr>
          <p:cNvPr id="17" name="標題 2"/>
          <p:cNvSpPr txBox="1">
            <a:spLocks/>
          </p:cNvSpPr>
          <p:nvPr/>
        </p:nvSpPr>
        <p:spPr>
          <a:xfrm>
            <a:off x="157462" y="108711"/>
            <a:ext cx="8976672" cy="857250"/>
          </a:xfrm>
          <a:prstGeom prst="rect">
            <a:avLst/>
          </a:prstGeom>
        </p:spPr>
        <p:txBody>
          <a:bodyPr/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 b="1" i="0" u="none" strike="noStrike" cap="none" spc="0" baseline="0">
                <a:ln>
                  <a:noFill/>
                </a:ln>
                <a:solidFill>
                  <a:srgbClr val="0C0C0C"/>
                </a:solidFill>
                <a:uFillTx/>
                <a:latin typeface="Microsoft JhengHei"/>
                <a:ea typeface="Microsoft JhengHei"/>
                <a:cs typeface="Microsoft JhengHei"/>
                <a:sym typeface="Microsoft JhengHei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 b="1" i="0" u="none" strike="noStrike" cap="none" spc="0" baseline="0">
                <a:ln>
                  <a:noFill/>
                </a:ln>
                <a:solidFill>
                  <a:srgbClr val="0C0C0C"/>
                </a:solidFill>
                <a:uFillTx/>
                <a:latin typeface="Microsoft JhengHei"/>
                <a:ea typeface="Microsoft JhengHei"/>
                <a:cs typeface="Microsoft JhengHei"/>
                <a:sym typeface="Microsoft JhengHei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 b="1" i="0" u="none" strike="noStrike" cap="none" spc="0" baseline="0">
                <a:ln>
                  <a:noFill/>
                </a:ln>
                <a:solidFill>
                  <a:srgbClr val="0C0C0C"/>
                </a:solidFill>
                <a:uFillTx/>
                <a:latin typeface="Microsoft JhengHei"/>
                <a:ea typeface="Microsoft JhengHei"/>
                <a:cs typeface="Microsoft JhengHei"/>
                <a:sym typeface="Microsoft JhengHei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 b="1" i="0" u="none" strike="noStrike" cap="none" spc="0" baseline="0">
                <a:ln>
                  <a:noFill/>
                </a:ln>
                <a:solidFill>
                  <a:srgbClr val="0C0C0C"/>
                </a:solidFill>
                <a:uFillTx/>
                <a:latin typeface="Microsoft JhengHei"/>
                <a:ea typeface="Microsoft JhengHei"/>
                <a:cs typeface="Microsoft JhengHei"/>
                <a:sym typeface="Microsoft JhengHei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 b="1" i="0" u="none" strike="noStrike" cap="none" spc="0" baseline="0">
                <a:ln>
                  <a:noFill/>
                </a:ln>
                <a:solidFill>
                  <a:srgbClr val="0C0C0C"/>
                </a:solidFill>
                <a:uFillTx/>
                <a:latin typeface="Microsoft JhengHei"/>
                <a:ea typeface="Microsoft JhengHei"/>
                <a:cs typeface="Microsoft JhengHei"/>
                <a:sym typeface="Microsoft JhengHei"/>
              </a:defRPr>
            </a:lvl5pPr>
            <a:lvl6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 b="1" i="0" u="none" strike="noStrike" cap="none" spc="0" baseline="0">
                <a:ln>
                  <a:noFill/>
                </a:ln>
                <a:solidFill>
                  <a:srgbClr val="0C0C0C"/>
                </a:solidFill>
                <a:uFillTx/>
                <a:latin typeface="Microsoft JhengHei"/>
                <a:ea typeface="Microsoft JhengHei"/>
                <a:cs typeface="Microsoft JhengHei"/>
                <a:sym typeface="Microsoft JhengHei"/>
              </a:defRPr>
            </a:lvl6pPr>
            <a:lvl7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 b="1" i="0" u="none" strike="noStrike" cap="none" spc="0" baseline="0">
                <a:ln>
                  <a:noFill/>
                </a:ln>
                <a:solidFill>
                  <a:srgbClr val="0C0C0C"/>
                </a:solidFill>
                <a:uFillTx/>
                <a:latin typeface="Microsoft JhengHei"/>
                <a:ea typeface="Microsoft JhengHei"/>
                <a:cs typeface="Microsoft JhengHei"/>
                <a:sym typeface="Microsoft JhengHei"/>
              </a:defRPr>
            </a:lvl7pPr>
            <a:lvl8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 b="1" i="0" u="none" strike="noStrike" cap="none" spc="0" baseline="0">
                <a:ln>
                  <a:noFill/>
                </a:ln>
                <a:solidFill>
                  <a:srgbClr val="0C0C0C"/>
                </a:solidFill>
                <a:uFillTx/>
                <a:latin typeface="Microsoft JhengHei"/>
                <a:ea typeface="Microsoft JhengHei"/>
                <a:cs typeface="Microsoft JhengHei"/>
                <a:sym typeface="Microsoft JhengHei"/>
              </a:defRPr>
            </a:lvl8pPr>
            <a:lvl9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 b="1" i="0" u="none" strike="noStrike" cap="none" spc="0" baseline="0">
                <a:ln>
                  <a:noFill/>
                </a:ln>
                <a:solidFill>
                  <a:srgbClr val="0C0C0C"/>
                </a:solidFill>
                <a:uFillTx/>
                <a:latin typeface="Microsoft JhengHei"/>
                <a:ea typeface="Microsoft JhengHei"/>
                <a:cs typeface="Microsoft JhengHei"/>
                <a:sym typeface="Microsoft JhengHei"/>
              </a:defRPr>
            </a:lvl9pPr>
          </a:lstStyle>
          <a:p>
            <a:r>
              <a:rPr lang="en-US" altLang="zh-TW" sz="2000" dirty="0" smtClean="0">
                <a:latin typeface="Montserrat" pitchFamily="2" charset="0"/>
              </a:rPr>
              <a:t>Function Operation </a:t>
            </a:r>
            <a:endParaRPr lang="zh-TW" altLang="en-US" sz="2000" dirty="0">
              <a:latin typeface="Montserrat" pitchFamily="2" charset="0"/>
            </a:endParaRPr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00" y="1136414"/>
            <a:ext cx="2663794" cy="2847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8452" y="1163100"/>
            <a:ext cx="2604829" cy="2821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055" y="1216657"/>
            <a:ext cx="2520441" cy="2714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向右箭號 30"/>
          <p:cNvSpPr/>
          <p:nvPr/>
        </p:nvSpPr>
        <p:spPr>
          <a:xfrm>
            <a:off x="2698372" y="2406692"/>
            <a:ext cx="720080" cy="733655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FF"/>
          </a:solidFill>
          <a:ln w="25400" cap="flat">
            <a:solidFill>
              <a:srgbClr val="FF0000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spc="0" normalizeH="0" baseline="0">
              <a:ln>
                <a:noFill/>
              </a:ln>
              <a:solidFill>
                <a:srgbClr val="FF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32" name="文字方塊 31"/>
          <p:cNvSpPr txBox="1"/>
          <p:nvPr/>
        </p:nvSpPr>
        <p:spPr>
          <a:xfrm>
            <a:off x="5964074" y="2560410"/>
            <a:ext cx="551981" cy="369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TW" b="1" dirty="0" smtClean="0">
                <a:solidFill>
                  <a:schemeClr val="tx2"/>
                </a:solidFill>
                <a:latin typeface="Cambria" pitchFamily="18" charset="0"/>
                <a:ea typeface="Cambria" pitchFamily="18" charset="0"/>
              </a:rPr>
              <a:t>OR</a:t>
            </a:r>
            <a:endParaRPr kumimoji="0" lang="zh-TW" altLang="en-US" sz="1800" b="1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Cambria" pitchFamily="18" charset="0"/>
              <a:sym typeface="Helvetica"/>
            </a:endParaRPr>
          </a:p>
        </p:txBody>
      </p:sp>
      <p:sp>
        <p:nvSpPr>
          <p:cNvPr id="33" name="文字方塊 32"/>
          <p:cNvSpPr txBox="1"/>
          <p:nvPr/>
        </p:nvSpPr>
        <p:spPr>
          <a:xfrm>
            <a:off x="45595" y="3968503"/>
            <a:ext cx="2509782" cy="64632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285750" marR="0" indent="-285750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altLang="zh-TW" sz="1200" dirty="0" smtClean="0">
                <a:solidFill>
                  <a:schemeClr val="tx2"/>
                </a:solidFill>
                <a:latin typeface="Montserrat" pitchFamily="2" charset="0"/>
                <a:ea typeface="微軟正黑體" pitchFamily="34" charset="-120"/>
              </a:rPr>
              <a:t>Select </a:t>
            </a:r>
            <a:r>
              <a:rPr kumimoji="0" lang="en-US" altLang="zh-TW" sz="1200" b="0" i="0" u="none" strike="noStrike" cap="none" spc="0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Montserrat" pitchFamily="2" charset="0"/>
                <a:ea typeface="微軟正黑體" pitchFamily="34" charset="-120"/>
                <a:sym typeface="Helvetica"/>
              </a:rPr>
              <a:t>Delete for choosing</a:t>
            </a:r>
            <a:r>
              <a:rPr kumimoji="0" lang="en-US" altLang="zh-TW" sz="1200" b="0" i="0" u="none" strike="noStrike" cap="none" spc="0" normalizeH="0" dirty="0" smtClean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Montserrat" pitchFamily="2" charset="0"/>
                <a:ea typeface="微軟正黑體" pitchFamily="34" charset="-120"/>
                <a:sym typeface="Helvetica"/>
              </a:rPr>
              <a:t> delete all projects or multiple projects</a:t>
            </a:r>
            <a:endParaRPr kumimoji="0" lang="zh-TW" altLang="en-US" sz="1200" b="0" i="0" u="none" strike="noStrike" cap="none" spc="0" normalizeH="0" baseline="0" dirty="0">
              <a:ln>
                <a:noFill/>
              </a:ln>
              <a:solidFill>
                <a:schemeClr val="tx2"/>
              </a:solidFill>
              <a:effectLst/>
              <a:uFillTx/>
              <a:latin typeface="Montserrat" pitchFamily="2" charset="0"/>
              <a:ea typeface="微軟正黑體" pitchFamily="34" charset="-120"/>
              <a:sym typeface="Helvetica"/>
            </a:endParaRPr>
          </a:p>
        </p:txBody>
      </p:sp>
      <p:sp>
        <p:nvSpPr>
          <p:cNvPr id="34" name="文字方塊 33"/>
          <p:cNvSpPr txBox="1"/>
          <p:nvPr/>
        </p:nvSpPr>
        <p:spPr>
          <a:xfrm>
            <a:off x="3313139" y="3994221"/>
            <a:ext cx="2715718" cy="64632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zh-TW" sz="1200" dirty="0" smtClean="0">
                <a:solidFill>
                  <a:schemeClr val="tx2"/>
                </a:solidFill>
                <a:latin typeface="Montserrat" pitchFamily="2" charset="0"/>
                <a:ea typeface="微軟正黑體" pitchFamily="34" charset="-120"/>
              </a:rPr>
              <a:t>Select projects that users want to delete; Multiple projects are enable </a:t>
            </a:r>
            <a:endParaRPr lang="zh-TW" altLang="en-US" sz="1200" dirty="0">
              <a:solidFill>
                <a:schemeClr val="tx2"/>
              </a:solidFill>
              <a:latin typeface="Montserrat" pitchFamily="2" charset="0"/>
              <a:ea typeface="微軟正黑體" pitchFamily="34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5330" y="1347613"/>
            <a:ext cx="556229" cy="281187"/>
          </a:xfrm>
          <a:prstGeom prst="rect">
            <a:avLst/>
          </a:prstGeom>
          <a:noFill/>
          <a:ln w="57150" cap="flat">
            <a:solidFill>
              <a:srgbClr val="FF0000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6418416" y="4005010"/>
            <a:ext cx="2715718" cy="46166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zh-TW" sz="1200" dirty="0" smtClean="0">
                <a:solidFill>
                  <a:schemeClr val="tx2"/>
                </a:solidFill>
                <a:latin typeface="Montserrat" pitchFamily="2" charset="0"/>
                <a:ea typeface="微軟正黑體" pitchFamily="34" charset="-120"/>
              </a:rPr>
              <a:t>Click “Select </a:t>
            </a:r>
            <a:r>
              <a:rPr lang="en-US" altLang="zh-TW" sz="1200" dirty="0" err="1" smtClean="0">
                <a:solidFill>
                  <a:schemeClr val="tx2"/>
                </a:solidFill>
                <a:latin typeface="Montserrat" pitchFamily="2" charset="0"/>
                <a:ea typeface="微軟正黑體" pitchFamily="34" charset="-120"/>
              </a:rPr>
              <a:t>all”to</a:t>
            </a:r>
            <a:r>
              <a:rPr lang="en-US" altLang="zh-TW" sz="1200" dirty="0" smtClean="0">
                <a:solidFill>
                  <a:schemeClr val="tx2"/>
                </a:solidFill>
                <a:latin typeface="Montserrat" pitchFamily="2" charset="0"/>
                <a:ea typeface="微軟正黑體" pitchFamily="34" charset="-120"/>
              </a:rPr>
              <a:t> delete  all projects</a:t>
            </a:r>
            <a:endParaRPr lang="zh-TW" altLang="en-US" sz="1200" dirty="0">
              <a:solidFill>
                <a:schemeClr val="tx2"/>
              </a:solidFill>
              <a:latin typeface="Montserrat" pitchFamily="2" charset="0"/>
              <a:ea typeface="微軟正黑體" pitchFamily="34" charset="-120"/>
            </a:endParaRPr>
          </a:p>
        </p:txBody>
      </p:sp>
      <p:cxnSp>
        <p:nvCxnSpPr>
          <p:cNvPr id="19" name="直線接點 18"/>
          <p:cNvCxnSpPr/>
          <p:nvPr/>
        </p:nvCxnSpPr>
        <p:spPr>
          <a:xfrm>
            <a:off x="323528" y="699542"/>
            <a:ext cx="8532440" cy="0"/>
          </a:xfrm>
          <a:prstGeom prst="line">
            <a:avLst/>
          </a:prstGeom>
          <a:ln w="12700">
            <a:solidFill>
              <a:srgbClr val="78BE2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997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 txBox="1">
            <a:spLocks/>
          </p:cNvSpPr>
          <p:nvPr/>
        </p:nvSpPr>
        <p:spPr>
          <a:xfrm>
            <a:off x="8739414" y="4812500"/>
            <a:ext cx="404586" cy="307337"/>
          </a:xfrm>
          <a:prstGeom prst="rect">
            <a:avLst/>
          </a:prstGeom>
        </p:spPr>
        <p:txBody>
          <a:bodyPr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6CB4B4D-7CA3-9044-876B-883B54F8677D}" type="slidenum">
              <a:rPr lang="en-US" altLang="zh-TW" sz="1200" smtClean="0">
                <a:solidFill>
                  <a:schemeClr val="bg1"/>
                </a:solidFill>
              </a:rPr>
              <a:pPr/>
              <a:t>5</a:t>
            </a:fld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899592" y="1628801"/>
            <a:ext cx="92394" cy="369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endParaRPr lang="zh-TW" altLang="en-US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-12304" y="143459"/>
            <a:ext cx="8580039" cy="68326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285750" indent="-285750" fontAlgn="ctr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n"/>
            </a:pPr>
            <a:r>
              <a:rPr lang="en-US" altLang="zh-TW" sz="1600" dirty="0" smtClean="0">
                <a:solidFill>
                  <a:srgbClr val="000000"/>
                </a:solidFill>
                <a:latin typeface="Montserrat" pitchFamily="2" charset="0"/>
                <a:cs typeface="Calibri" pitchFamily="34" charset="0"/>
              </a:rPr>
              <a:t>Projects are listed with the built date and the modified date.</a:t>
            </a:r>
          </a:p>
          <a:p>
            <a:pPr marL="285750" indent="-285750" fontAlgn="ctr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n"/>
            </a:pPr>
            <a:r>
              <a:rPr lang="en-US" altLang="zh-TW" sz="1600" dirty="0" smtClean="0">
                <a:solidFill>
                  <a:srgbClr val="000000"/>
                </a:solidFill>
                <a:latin typeface="Montserrat" pitchFamily="2" charset="0"/>
                <a:cs typeface="Calibri" pitchFamily="34" charset="0"/>
              </a:rPr>
              <a:t>Users are able to sort projects alphabetically or chronologically with buttons.</a:t>
            </a:r>
          </a:p>
        </p:txBody>
      </p:sp>
      <p:grpSp>
        <p:nvGrpSpPr>
          <p:cNvPr id="20" name="群組 19"/>
          <p:cNvGrpSpPr/>
          <p:nvPr/>
        </p:nvGrpSpPr>
        <p:grpSpPr>
          <a:xfrm>
            <a:off x="467544" y="878746"/>
            <a:ext cx="2487835" cy="2986826"/>
            <a:chOff x="299516" y="1169100"/>
            <a:chExt cx="2549047" cy="3262528"/>
          </a:xfrm>
        </p:grpSpPr>
        <p:pic>
          <p:nvPicPr>
            <p:cNvPr id="21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219" b="11022"/>
            <a:stretch/>
          </p:blipFill>
          <p:spPr bwMode="auto">
            <a:xfrm>
              <a:off x="299516" y="1169100"/>
              <a:ext cx="2549047" cy="3262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2" name="矩形 21"/>
            <p:cNvSpPr/>
            <p:nvPr/>
          </p:nvSpPr>
          <p:spPr>
            <a:xfrm>
              <a:off x="2252916" y="1470893"/>
              <a:ext cx="144016" cy="170781"/>
            </a:xfrm>
            <a:prstGeom prst="rect">
              <a:avLst/>
            </a:prstGeom>
            <a:noFill/>
            <a:ln w="25400" cap="flat">
              <a:solidFill>
                <a:srgbClr val="FF0000"/>
              </a:solidFill>
              <a:prstDash val="solid"/>
              <a:round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endParaRPr>
            </a:p>
          </p:txBody>
        </p:sp>
      </p:grpSp>
      <p:grpSp>
        <p:nvGrpSpPr>
          <p:cNvPr id="23" name="群組 22"/>
          <p:cNvGrpSpPr/>
          <p:nvPr/>
        </p:nvGrpSpPr>
        <p:grpSpPr>
          <a:xfrm>
            <a:off x="3503879" y="826719"/>
            <a:ext cx="2270477" cy="3051262"/>
            <a:chOff x="3234378" y="1161828"/>
            <a:chExt cx="2549268" cy="3388003"/>
          </a:xfrm>
        </p:grpSpPr>
        <p:pic>
          <p:nvPicPr>
            <p:cNvPr id="24" name="Picture 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208" b="11153"/>
            <a:stretch/>
          </p:blipFill>
          <p:spPr bwMode="auto">
            <a:xfrm>
              <a:off x="3234378" y="1161828"/>
              <a:ext cx="2549268" cy="33880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5" name="矩形 24"/>
            <p:cNvSpPr/>
            <p:nvPr/>
          </p:nvSpPr>
          <p:spPr>
            <a:xfrm>
              <a:off x="5436096" y="1470893"/>
              <a:ext cx="144016" cy="170781"/>
            </a:xfrm>
            <a:prstGeom prst="rect">
              <a:avLst/>
            </a:prstGeom>
            <a:noFill/>
            <a:ln w="25400" cap="flat">
              <a:solidFill>
                <a:srgbClr val="FF0000"/>
              </a:solidFill>
              <a:prstDash val="solid"/>
              <a:round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endParaRPr>
            </a:p>
          </p:txBody>
        </p:sp>
      </p:grpSp>
      <p:sp>
        <p:nvSpPr>
          <p:cNvPr id="26" name="文字方塊 25"/>
          <p:cNvSpPr txBox="1"/>
          <p:nvPr/>
        </p:nvSpPr>
        <p:spPr>
          <a:xfrm>
            <a:off x="168930" y="3878286"/>
            <a:ext cx="3085062" cy="64632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zh-TW" sz="1200" dirty="0" smtClean="0">
                <a:solidFill>
                  <a:schemeClr val="tx2"/>
                </a:solidFill>
                <a:latin typeface="Montserrat" pitchFamily="2" charset="0"/>
                <a:ea typeface="微軟正黑體" pitchFamily="34" charset="-120"/>
              </a:rPr>
              <a:t>Select </a:t>
            </a:r>
            <a:r>
              <a:rPr kumimoji="0" lang="en-US" altLang="zh-TW" sz="1200" b="0" i="0" u="none" strike="noStrike" cap="none" spc="0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Montserrat" pitchFamily="2" charset="0"/>
                <a:ea typeface="微軟正黑體" pitchFamily="34" charset="-120"/>
                <a:sym typeface="Helvetica"/>
              </a:rPr>
              <a:t>Z</a:t>
            </a:r>
            <a:r>
              <a:rPr kumimoji="0" lang="en-US" altLang="zh-TW" sz="1200" b="0" i="0" u="none" strike="noStrike" cap="none" spc="0" normalizeH="0" dirty="0" smtClean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Montserrat" pitchFamily="2" charset="0"/>
                <a:ea typeface="微軟正黑體" pitchFamily="34" charset="-120"/>
                <a:sym typeface="Helvetica"/>
              </a:rPr>
              <a:t> to </a:t>
            </a:r>
            <a:r>
              <a:rPr kumimoji="0" lang="en-US" altLang="zh-TW" sz="1200" b="0" i="0" u="none" strike="noStrike" cap="none" spc="0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Montserrat" pitchFamily="2" charset="0"/>
                <a:ea typeface="微軟正黑體" pitchFamily="34" charset="-120"/>
                <a:sym typeface="Helvetica"/>
              </a:rPr>
              <a:t>A</a:t>
            </a:r>
            <a:r>
              <a:rPr lang="zh-TW" altLang="en-US" sz="1200" dirty="0">
                <a:solidFill>
                  <a:schemeClr val="tx2"/>
                </a:solidFill>
                <a:latin typeface="Montserrat" pitchFamily="2" charset="0"/>
                <a:ea typeface="微軟正黑體" pitchFamily="34" charset="-120"/>
              </a:rPr>
              <a:t> </a:t>
            </a:r>
            <a:r>
              <a:rPr lang="en-US" altLang="zh-TW" sz="1200" dirty="0" smtClean="0">
                <a:solidFill>
                  <a:schemeClr val="tx2"/>
                </a:solidFill>
                <a:latin typeface="Montserrat" pitchFamily="2" charset="0"/>
                <a:ea typeface="微軟正黑體" pitchFamily="34" charset="-120"/>
              </a:rPr>
              <a:t>button to set the projects order from Z to A decided by the title of the projects </a:t>
            </a:r>
            <a:endParaRPr kumimoji="0" lang="zh-TW" altLang="en-US" sz="1200" b="0" i="0" u="none" strike="noStrike" cap="none" spc="0" normalizeH="0" baseline="0" dirty="0">
              <a:ln>
                <a:noFill/>
              </a:ln>
              <a:solidFill>
                <a:schemeClr val="tx2"/>
              </a:solidFill>
              <a:effectLst/>
              <a:uFillTx/>
              <a:latin typeface="Montserrat" pitchFamily="2" charset="0"/>
              <a:ea typeface="微軟正黑體" pitchFamily="34" charset="-120"/>
              <a:sym typeface="Helvetica"/>
            </a:endParaRPr>
          </a:p>
        </p:txBody>
      </p:sp>
      <p:sp>
        <p:nvSpPr>
          <p:cNvPr id="37" name="文字方塊 36"/>
          <p:cNvSpPr txBox="1"/>
          <p:nvPr/>
        </p:nvSpPr>
        <p:spPr>
          <a:xfrm>
            <a:off x="6425904" y="3878286"/>
            <a:ext cx="2509782" cy="83099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zh-TW" sz="1200" dirty="0">
                <a:solidFill>
                  <a:schemeClr val="tx2"/>
                </a:solidFill>
                <a:latin typeface="Montserrat" pitchFamily="2" charset="0"/>
                <a:ea typeface="微軟正黑體" pitchFamily="34" charset="-120"/>
              </a:rPr>
              <a:t>Select </a:t>
            </a:r>
            <a:r>
              <a:rPr lang="en-US" altLang="zh-TW" sz="1200" dirty="0" smtClean="0">
                <a:solidFill>
                  <a:schemeClr val="tx2"/>
                </a:solidFill>
                <a:latin typeface="Montserrat" pitchFamily="2" charset="0"/>
                <a:ea typeface="微軟正黑體" pitchFamily="34" charset="-120"/>
              </a:rPr>
              <a:t>Time button to </a:t>
            </a:r>
            <a:r>
              <a:rPr lang="en-US" altLang="zh-TW" sz="1200" dirty="0">
                <a:solidFill>
                  <a:schemeClr val="tx2"/>
                </a:solidFill>
                <a:latin typeface="Montserrat" pitchFamily="2" charset="0"/>
                <a:ea typeface="微軟正黑體" pitchFamily="34" charset="-120"/>
              </a:rPr>
              <a:t>set the projects order </a:t>
            </a:r>
            <a:r>
              <a:rPr lang="en-US" altLang="zh-TW" sz="1200" dirty="0" smtClean="0">
                <a:solidFill>
                  <a:schemeClr val="tx2"/>
                </a:solidFill>
                <a:latin typeface="Montserrat" pitchFamily="2" charset="0"/>
                <a:ea typeface="微軟正黑體" pitchFamily="34" charset="-120"/>
              </a:rPr>
              <a:t>decided </a:t>
            </a:r>
            <a:r>
              <a:rPr lang="en-US" altLang="zh-TW" sz="1200" dirty="0">
                <a:solidFill>
                  <a:schemeClr val="tx2"/>
                </a:solidFill>
                <a:latin typeface="Montserrat" pitchFamily="2" charset="0"/>
                <a:ea typeface="微軟正黑體" pitchFamily="34" charset="-120"/>
              </a:rPr>
              <a:t>by the </a:t>
            </a:r>
            <a:r>
              <a:rPr lang="en-US" altLang="zh-TW" sz="1200" dirty="0" smtClean="0">
                <a:solidFill>
                  <a:schemeClr val="tx2"/>
                </a:solidFill>
                <a:latin typeface="Montserrat" pitchFamily="2" charset="0"/>
                <a:ea typeface="微軟正黑體" pitchFamily="34" charset="-120"/>
              </a:rPr>
              <a:t>editing time of </a:t>
            </a:r>
            <a:r>
              <a:rPr lang="en-US" altLang="zh-TW" sz="1200" dirty="0">
                <a:solidFill>
                  <a:schemeClr val="tx2"/>
                </a:solidFill>
                <a:latin typeface="Montserrat" pitchFamily="2" charset="0"/>
                <a:ea typeface="微軟正黑體" pitchFamily="34" charset="-120"/>
              </a:rPr>
              <a:t>the projects </a:t>
            </a:r>
            <a:endParaRPr lang="zh-TW" altLang="en-US" sz="1200" dirty="0">
              <a:solidFill>
                <a:schemeClr val="tx2"/>
              </a:solidFill>
              <a:latin typeface="Montserrat" pitchFamily="2" charset="0"/>
              <a:ea typeface="微軟正黑體" pitchFamily="34" charset="-120"/>
            </a:endParaRPr>
          </a:p>
        </p:txBody>
      </p:sp>
      <p:grpSp>
        <p:nvGrpSpPr>
          <p:cNvPr id="3" name="群組 2"/>
          <p:cNvGrpSpPr/>
          <p:nvPr/>
        </p:nvGrpSpPr>
        <p:grpSpPr>
          <a:xfrm>
            <a:off x="6516216" y="788619"/>
            <a:ext cx="2283899" cy="2905802"/>
            <a:chOff x="6228184" y="1084612"/>
            <a:chExt cx="2283899" cy="2905802"/>
          </a:xfrm>
        </p:grpSpPr>
        <p:pic>
          <p:nvPicPr>
            <p:cNvPr id="19" name="Picture 4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0885"/>
            <a:stretch/>
          </p:blipFill>
          <p:spPr bwMode="auto">
            <a:xfrm>
              <a:off x="6228184" y="1084612"/>
              <a:ext cx="2283899" cy="29058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8" name="矩形 37"/>
            <p:cNvSpPr/>
            <p:nvPr/>
          </p:nvSpPr>
          <p:spPr>
            <a:xfrm>
              <a:off x="8316416" y="1368486"/>
              <a:ext cx="128266" cy="153807"/>
            </a:xfrm>
            <a:prstGeom prst="rect">
              <a:avLst/>
            </a:prstGeom>
            <a:noFill/>
            <a:ln w="25400" cap="flat">
              <a:solidFill>
                <a:srgbClr val="FF0000"/>
              </a:solidFill>
              <a:prstDash val="solid"/>
              <a:round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endParaRPr>
            </a:p>
          </p:txBody>
        </p:sp>
      </p:grpSp>
      <p:sp>
        <p:nvSpPr>
          <p:cNvPr id="27" name="文字方塊 26"/>
          <p:cNvSpPr txBox="1"/>
          <p:nvPr/>
        </p:nvSpPr>
        <p:spPr>
          <a:xfrm>
            <a:off x="3236783" y="3893590"/>
            <a:ext cx="3085062" cy="64632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zh-TW" sz="1200" dirty="0" smtClean="0">
                <a:solidFill>
                  <a:schemeClr val="tx2"/>
                </a:solidFill>
                <a:latin typeface="Montserrat" pitchFamily="2" charset="0"/>
                <a:ea typeface="微軟正黑體" pitchFamily="34" charset="-120"/>
              </a:rPr>
              <a:t>Select </a:t>
            </a:r>
            <a:r>
              <a:rPr lang="en-US" altLang="zh-TW" sz="1200" dirty="0">
                <a:solidFill>
                  <a:schemeClr val="tx2"/>
                </a:solidFill>
                <a:latin typeface="Montserrat" pitchFamily="2" charset="0"/>
                <a:ea typeface="微軟正黑體" pitchFamily="34" charset="-120"/>
              </a:rPr>
              <a:t>A</a:t>
            </a:r>
            <a:r>
              <a:rPr kumimoji="0" lang="en-US" altLang="zh-TW" sz="1200" b="0" i="0" u="none" strike="noStrike" cap="none" spc="0" normalizeH="0" dirty="0" smtClean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Montserrat" pitchFamily="2" charset="0"/>
                <a:ea typeface="微軟正黑體" pitchFamily="34" charset="-120"/>
                <a:sym typeface="Helvetica"/>
              </a:rPr>
              <a:t> to </a:t>
            </a:r>
            <a:r>
              <a:rPr lang="en-US" altLang="zh-TW" sz="1200" dirty="0">
                <a:solidFill>
                  <a:schemeClr val="tx2"/>
                </a:solidFill>
                <a:latin typeface="Montserrat" pitchFamily="2" charset="0"/>
                <a:ea typeface="微軟正黑體" pitchFamily="34" charset="-120"/>
              </a:rPr>
              <a:t>Z</a:t>
            </a:r>
            <a:r>
              <a:rPr lang="zh-TW" altLang="en-US" sz="1200" dirty="0" smtClean="0">
                <a:solidFill>
                  <a:schemeClr val="tx2"/>
                </a:solidFill>
                <a:latin typeface="Montserrat" pitchFamily="2" charset="0"/>
                <a:ea typeface="微軟正黑體" pitchFamily="34" charset="-120"/>
              </a:rPr>
              <a:t> </a:t>
            </a:r>
            <a:r>
              <a:rPr lang="en-US" altLang="zh-TW" sz="1200" dirty="0" smtClean="0">
                <a:solidFill>
                  <a:schemeClr val="tx2"/>
                </a:solidFill>
                <a:latin typeface="Montserrat" pitchFamily="2" charset="0"/>
                <a:ea typeface="微軟正黑體" pitchFamily="34" charset="-120"/>
              </a:rPr>
              <a:t>button to set the projects order from </a:t>
            </a:r>
            <a:r>
              <a:rPr lang="en-US" altLang="zh-TW" sz="1200" dirty="0">
                <a:solidFill>
                  <a:schemeClr val="tx2"/>
                </a:solidFill>
                <a:latin typeface="Montserrat" pitchFamily="2" charset="0"/>
                <a:ea typeface="微軟正黑體" pitchFamily="34" charset="-120"/>
              </a:rPr>
              <a:t>A to Z</a:t>
            </a:r>
            <a:r>
              <a:rPr lang="zh-TW" altLang="en-US" sz="1200" dirty="0">
                <a:solidFill>
                  <a:schemeClr val="tx2"/>
                </a:solidFill>
                <a:latin typeface="Montserrat" pitchFamily="2" charset="0"/>
                <a:ea typeface="微軟正黑體" pitchFamily="34" charset="-120"/>
              </a:rPr>
              <a:t> </a:t>
            </a:r>
            <a:r>
              <a:rPr lang="en-US" altLang="zh-TW" sz="1200" dirty="0" smtClean="0">
                <a:solidFill>
                  <a:schemeClr val="tx2"/>
                </a:solidFill>
                <a:latin typeface="Montserrat" pitchFamily="2" charset="0"/>
                <a:ea typeface="微軟正黑體" pitchFamily="34" charset="-120"/>
              </a:rPr>
              <a:t>decided by the title of the projects </a:t>
            </a:r>
            <a:endParaRPr kumimoji="0" lang="zh-TW" altLang="en-US" sz="1200" b="0" i="0" u="none" strike="noStrike" cap="none" spc="0" normalizeH="0" baseline="0" dirty="0">
              <a:ln>
                <a:noFill/>
              </a:ln>
              <a:solidFill>
                <a:schemeClr val="tx2"/>
              </a:solidFill>
              <a:effectLst/>
              <a:uFillTx/>
              <a:latin typeface="Montserrat" pitchFamily="2" charset="0"/>
              <a:ea typeface="微軟正黑體" pitchFamily="34" charset="-120"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32636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394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FFFFFF"/>
      </a:dk1>
      <a:lt1>
        <a:srgbClr val="FFFFFF"/>
      </a:lt1>
      <a:dk2>
        <a:srgbClr val="A7A7A7"/>
      </a:dk2>
      <a:lt2>
        <a:srgbClr val="535353"/>
      </a:lt2>
      <a:accent1>
        <a:srgbClr val="91D719"/>
      </a:accent1>
      <a:accent2>
        <a:srgbClr val="04C086"/>
      </a:accent2>
      <a:accent3>
        <a:srgbClr val="4086AA"/>
      </a:accent3>
      <a:accent4>
        <a:srgbClr val="0082C9"/>
      </a:accent4>
      <a:accent5>
        <a:srgbClr val="FFCF0B"/>
      </a:accent5>
      <a:accent6>
        <a:srgbClr val="8F7406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91D719"/>
      </a:accent1>
      <a:accent2>
        <a:srgbClr val="04C086"/>
      </a:accent2>
      <a:accent3>
        <a:srgbClr val="4086AA"/>
      </a:accent3>
      <a:accent4>
        <a:srgbClr val="0082C9"/>
      </a:accent4>
      <a:accent5>
        <a:srgbClr val="FFCF0B"/>
      </a:accent5>
      <a:accent6>
        <a:srgbClr val="8F7406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8E38E289563E44813047482887AFC0" ma:contentTypeVersion="10" ma:contentTypeDescription="Create a new document." ma:contentTypeScope="" ma:versionID="fd559200edac0e70afbfdc5d4bf3c5d0">
  <xsd:schema xmlns:xsd="http://www.w3.org/2001/XMLSchema" xmlns:xs="http://www.w3.org/2001/XMLSchema" xmlns:p="http://schemas.microsoft.com/office/2006/metadata/properties" xmlns:ns2="37f044d9-c221-438f-aa9e-01cf4efadde3" targetNamespace="http://schemas.microsoft.com/office/2006/metadata/properties" ma:root="true" ma:fieldsID="6db7a51b74ce38b3c94072902ae71db2" ns2:_="">
    <xsd:import namespace="37f044d9-c221-438f-aa9e-01cf4efadde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f044d9-c221-438f-aa9e-01cf4efadd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CAFEA19-784C-4A2C-9517-CE3164D70E88}"/>
</file>

<file path=customXml/itemProps2.xml><?xml version="1.0" encoding="utf-8"?>
<ds:datastoreItem xmlns:ds="http://schemas.openxmlformats.org/officeDocument/2006/customXml" ds:itemID="{579D445A-7A2E-4F61-AD30-F58491D0647A}"/>
</file>

<file path=customXml/itemProps3.xml><?xml version="1.0" encoding="utf-8"?>
<ds:datastoreItem xmlns:ds="http://schemas.openxmlformats.org/officeDocument/2006/customXml" ds:itemID="{A2EBDBD8-7460-4BC7-9AD0-6C3AD1B63F83}"/>
</file>

<file path=docProps/app.xml><?xml version="1.0" encoding="utf-8"?>
<Properties xmlns="http://schemas.openxmlformats.org/officeDocument/2006/extended-properties" xmlns:vt="http://schemas.openxmlformats.org/officeDocument/2006/docPropsVTypes">
  <TotalTime>23063</TotalTime>
  <Words>174</Words>
  <Application>Microsoft Office PowerPoint</Application>
  <PresentationFormat>如螢幕大小 (16:9)</PresentationFormat>
  <Paragraphs>24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Default</vt:lpstr>
      <vt:lpstr>PowerPoint 簡報</vt:lpstr>
      <vt:lpstr>PowerPoint 簡報</vt:lpstr>
      <vt:lpstr>Introduction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封面/簡報主題</dc:title>
  <dc:creator>Alvin.Liao@tm-robot.com</dc:creator>
  <cp:lastModifiedBy>Hsiang.Tsui 崔靖翔</cp:lastModifiedBy>
  <cp:revision>403</cp:revision>
  <cp:lastPrinted>2018-03-26T06:17:56Z</cp:lastPrinted>
  <dcterms:modified xsi:type="dcterms:W3CDTF">2019-05-27T08:53:17Z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0x010100DE8E38E289563E44813047482887AFC0</vt:lpwstr>
  </property>
</Properties>
</file>