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8" r:id="rId4"/>
    <p:sldId id="264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5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3038-5A1D-446D-9B6F-28B2B2E8FC3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B186-C08C-4B0F-BE66-887507186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1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79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0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31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9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86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49" r:id="rId5"/>
    <p:sldLayoutId id="214748365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061149" y="2536968"/>
            <a:ext cx="2047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latin typeface="+mj-ea"/>
                <a:ea typeface="+mj-ea"/>
              </a:rPr>
              <a:t>Shaun.Chang</a:t>
            </a:r>
            <a:r>
              <a:rPr lang="zh-TW" altLang="en-US" sz="1200" dirty="0" smtClean="0">
                <a:latin typeface="+mj-ea"/>
                <a:ea typeface="+mj-ea"/>
              </a:rPr>
              <a:t> </a:t>
            </a:r>
            <a:r>
              <a:rPr lang="en-US" altLang="zh-TW" sz="1200" dirty="0" smtClean="0">
                <a:latin typeface="+mj-ea"/>
                <a:ea typeface="+mj-ea"/>
              </a:rPr>
              <a:t>2019.05.14 </a:t>
            </a:r>
            <a:r>
              <a:rPr lang="zh-TW" altLang="en-US" sz="1200" dirty="0" smtClean="0">
                <a:latin typeface="+mj-ea"/>
                <a:ea typeface="+mj-ea"/>
              </a:rPr>
              <a:t> </a:t>
            </a:r>
            <a:endParaRPr lang="en-US" altLang="zh-TW" sz="1200" dirty="0" smtClean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anose="00000500000000000000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2843808" y="1707654"/>
            <a:ext cx="8424935" cy="857250"/>
          </a:xfrm>
        </p:spPr>
        <p:txBody>
          <a:bodyPr>
            <a:noAutofit/>
          </a:bodyPr>
          <a:lstStyle/>
          <a:p>
            <a:r>
              <a:rPr lang="en-US" altLang="zh-TW" sz="2700" dirty="0">
                <a:latin typeface="Montserrat"/>
                <a:ea typeface="微軟正黑體" pitchFamily="34" charset="-120"/>
              </a:rPr>
              <a:t>Payload supports </a:t>
            </a:r>
            <a:r>
              <a:rPr lang="en-US" altLang="zh-TW" sz="2700" dirty="0" smtClean="0">
                <a:latin typeface="Montserrat"/>
                <a:ea typeface="微軟正黑體" pitchFamily="34" charset="-120"/>
              </a:rPr>
              <a:t>variables</a:t>
            </a:r>
            <a:endParaRPr lang="zh-TW" altLang="en-US" sz="2700" dirty="0">
              <a:latin typeface="Montserrat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7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Montserrat"/>
                <a:ea typeface="微軟正黑體" pitchFamily="34" charset="-120"/>
              </a:rPr>
              <a:t>Outlook</a:t>
            </a:r>
            <a:endParaRPr lang="zh-TW" altLang="en-US" dirty="0">
              <a:latin typeface="Montserrat"/>
              <a:ea typeface="微軟正黑體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內容版面配置區 1"/>
          <p:cNvSpPr txBox="1">
            <a:spLocks/>
          </p:cNvSpPr>
          <p:nvPr/>
        </p:nvSpPr>
        <p:spPr>
          <a:xfrm>
            <a:off x="269318" y="771550"/>
            <a:ext cx="86409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smtClean="0">
                <a:solidFill>
                  <a:srgbClr val="C00000"/>
                </a:solidFill>
                <a:latin typeface="Montserrat" pitchFamily="2" charset="0"/>
                <a:ea typeface="微軟正黑體" pitchFamily="34" charset="-120"/>
              </a:rPr>
              <a:t>Purpose</a:t>
            </a:r>
            <a:endParaRPr lang="en-US" altLang="zh-TW" sz="2000" b="1" dirty="0">
              <a:solidFill>
                <a:srgbClr val="C00000"/>
              </a:solidFill>
              <a:latin typeface="Montserrat" pitchFamily="2" charset="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Montserrat" pitchFamily="2" charset="0"/>
                <a:ea typeface="微軟正黑體" pitchFamily="34" charset="-120"/>
              </a:rPr>
              <a:t>       </a:t>
            </a:r>
            <a:r>
              <a:rPr lang="en-US" altLang="zh-TW" sz="1800" dirty="0">
                <a:latin typeface="Montserrat" pitchFamily="2" charset="0"/>
                <a:ea typeface="微軟正黑體" pitchFamily="34" charset="-120"/>
              </a:rPr>
              <a:t>Payload supports </a:t>
            </a:r>
            <a:r>
              <a:rPr lang="en-US" altLang="zh-TW" sz="1800" dirty="0" smtClean="0">
                <a:latin typeface="Montserrat" pitchFamily="2" charset="0"/>
                <a:ea typeface="微軟正黑體" pitchFamily="34" charset="-120"/>
              </a:rPr>
              <a:t>variables</a:t>
            </a:r>
            <a:endParaRPr lang="en-US" altLang="zh-TW" sz="1800" dirty="0">
              <a:latin typeface="Montserrat" pitchFamily="2" charset="0"/>
              <a:ea typeface="微軟正黑體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smtClean="0">
                <a:solidFill>
                  <a:srgbClr val="C00000"/>
                </a:solidFill>
                <a:latin typeface="Montserrat" pitchFamily="2" charset="0"/>
                <a:ea typeface="微軟正黑體" pitchFamily="34" charset="-120"/>
              </a:rPr>
              <a:t>Equipment</a:t>
            </a:r>
            <a:endParaRPr lang="en-US" altLang="zh-TW" sz="2000" b="1" dirty="0">
              <a:solidFill>
                <a:srgbClr val="C00000"/>
              </a:solidFill>
              <a:latin typeface="Montserrat" pitchFamily="2" charset="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Montserrat" pitchFamily="2" charset="0"/>
                <a:ea typeface="微軟正黑體" pitchFamily="34" charset="-120"/>
              </a:rPr>
              <a:t>       </a:t>
            </a:r>
            <a:r>
              <a:rPr lang="en-US" altLang="zh-TW" sz="1800" dirty="0">
                <a:latin typeface="Montserrat" pitchFamily="2" charset="0"/>
                <a:ea typeface="微軟正黑體" panose="020B0604030504040204" pitchFamily="34" charset="-120"/>
              </a:rPr>
              <a:t>TM all series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1800" dirty="0">
                <a:solidFill>
                  <a:srgbClr val="C00000"/>
                </a:solidFill>
                <a:latin typeface="Montserrat" pitchFamily="2" charset="0"/>
                <a:ea typeface="微軟正黑體" pitchFamily="34" charset="-120"/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  <a:latin typeface="Montserrat" pitchFamily="2" charset="0"/>
                <a:ea typeface="微軟正黑體" pitchFamily="34" charset="-120"/>
              </a:rPr>
              <a:t>Function</a:t>
            </a:r>
            <a:r>
              <a:rPr lang="zh-TW" altLang="en-US" sz="2000" b="1" dirty="0">
                <a:solidFill>
                  <a:srgbClr val="C00000"/>
                </a:solidFill>
                <a:latin typeface="Montserrat" pitchFamily="2" charset="0"/>
                <a:ea typeface="微軟正黑體" pitchFamily="34" charset="-120"/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  <a:latin typeface="Montserrat" pitchFamily="2" charset="0"/>
                <a:ea typeface="微軟正黑體" pitchFamily="34" charset="-120"/>
              </a:rPr>
              <a:t>Operation</a:t>
            </a:r>
            <a:endParaRPr lang="en-US" altLang="zh-TW" sz="1800" dirty="0">
              <a:latin typeface="Montserrat" panose="00000500000000000000" pitchFamily="2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600" dirty="0" smtClean="0">
              <a:latin typeface="Montserrat" panose="00000500000000000000" pitchFamily="2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Montserrat"/>
                <a:ea typeface="微軟正黑體" pitchFamily="34" charset="-120"/>
              </a:rPr>
              <a:t>Function Operation</a:t>
            </a:r>
            <a:endParaRPr lang="zh-TW" altLang="en-US" dirty="0">
              <a:latin typeface="Montserrat"/>
              <a:ea typeface="微軟正黑體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文字方塊 5"/>
          <p:cNvSpPr txBox="1"/>
          <p:nvPr/>
        </p:nvSpPr>
        <p:spPr>
          <a:xfrm>
            <a:off x="35496" y="959697"/>
            <a:ext cx="5891095" cy="5078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8" tIns="45718" rIns="45718" bIns="45718" numCol="1" spcCol="38100" rtlCol="0" anchor="t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rgbClr val="000000"/>
                </a:solidFill>
                <a:latin typeface="Montserrat"/>
                <a:ea typeface="微軟正黑體" panose="020B0604030504040204" pitchFamily="34" charset="-120"/>
                <a:cs typeface="Calibri" pitchFamily="34" charset="0"/>
              </a:rPr>
              <a:t>Payload supports </a:t>
            </a:r>
            <a:r>
              <a:rPr lang="en-US" altLang="zh-TW" dirty="0" smtClean="0">
                <a:solidFill>
                  <a:srgbClr val="000000"/>
                </a:solidFill>
                <a:latin typeface="Montserrat"/>
                <a:ea typeface="微軟正黑體" panose="020B0604030504040204" pitchFamily="34" charset="-120"/>
                <a:cs typeface="Calibri" pitchFamily="34" charset="0"/>
              </a:rPr>
              <a:t>variables can be selected </a:t>
            </a:r>
            <a:r>
              <a:rPr lang="en-US" altLang="zh-TW" dirty="0">
                <a:solidFill>
                  <a:srgbClr val="000000"/>
                </a:solidFill>
                <a:latin typeface="Montserrat"/>
                <a:ea typeface="微軟正黑體" panose="020B0604030504040204" pitchFamily="34" charset="-120"/>
                <a:cs typeface="Calibri" pitchFamily="34" charset="0"/>
              </a:rPr>
              <a:t>at point </a:t>
            </a:r>
            <a:r>
              <a:rPr lang="en-US" altLang="zh-TW" dirty="0" smtClean="0">
                <a:solidFill>
                  <a:srgbClr val="000000"/>
                </a:solidFill>
                <a:latin typeface="Montserrat"/>
                <a:ea typeface="微軟正黑體" panose="020B0604030504040204" pitchFamily="34" charset="-120"/>
                <a:cs typeface="Calibri" pitchFamily="34" charset="0"/>
              </a:rPr>
              <a:t>node.</a:t>
            </a:r>
            <a:endParaRPr lang="en-US" altLang="zh-TW" dirty="0">
              <a:solidFill>
                <a:srgbClr val="000000"/>
              </a:solidFill>
              <a:latin typeface="Montserrat"/>
              <a:ea typeface="微軟正黑體" panose="020B0604030504040204" pitchFamily="34" charset="-12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91" y="771550"/>
            <a:ext cx="267785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 rot="5400000">
            <a:off x="8299128" y="4066630"/>
            <a:ext cx="288032" cy="322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0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A11A98-166D-487F-8634-3D099D608506}"/>
</file>

<file path=customXml/itemProps2.xml><?xml version="1.0" encoding="utf-8"?>
<ds:datastoreItem xmlns:ds="http://schemas.openxmlformats.org/officeDocument/2006/customXml" ds:itemID="{1CB8CAD9-33FD-49E1-BE17-8D3B815EC58C}"/>
</file>

<file path=customXml/itemProps3.xml><?xml version="1.0" encoding="utf-8"?>
<ds:datastoreItem xmlns:ds="http://schemas.openxmlformats.org/officeDocument/2006/customXml" ds:itemID="{B05B9781-EE88-4E11-9D27-F41A2DBA1797}"/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35</Words>
  <Application>Microsoft Office PowerPoint</Application>
  <PresentationFormat>如螢幕大小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Payload supports variables</vt:lpstr>
      <vt:lpstr>Outlook</vt:lpstr>
      <vt:lpstr>Function Operation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Joe.Lin 林俊志</dc:creator>
  <cp:lastModifiedBy>Shaun.Chang 張世翰</cp:lastModifiedBy>
  <cp:revision>70</cp:revision>
  <dcterms:created xsi:type="dcterms:W3CDTF">2018-08-09T05:52:04Z</dcterms:created>
  <dcterms:modified xsi:type="dcterms:W3CDTF">2019-05-16T07:23:07Z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