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58" r:id="rId4"/>
    <p:sldId id="261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72963" y="2536968"/>
            <a:ext cx="1959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latin typeface="Montserrat" pitchFamily="2" charset="0"/>
                <a:ea typeface="+mj-ea"/>
              </a:rPr>
              <a:t>Steven </a:t>
            </a:r>
            <a:r>
              <a:rPr lang="en-US" altLang="zh-TW" sz="1200" dirty="0" err="1" smtClean="0">
                <a:latin typeface="Montserrat" pitchFamily="2" charset="0"/>
                <a:ea typeface="+mj-ea"/>
              </a:rPr>
              <a:t>Yueh</a:t>
            </a:r>
            <a:r>
              <a:rPr lang="en-US" altLang="zh-TW" sz="1200" dirty="0" smtClean="0">
                <a:latin typeface="Montserrat" pitchFamily="2" charset="0"/>
                <a:ea typeface="+mj-ea"/>
              </a:rPr>
              <a:t> 2019.04.22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843809" y="1895742"/>
            <a:ext cx="6300191" cy="748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92D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700" b="1" dirty="0" smtClean="0">
                <a:latin typeface="Montserrat" pitchFamily="2" charset="0"/>
              </a:rPr>
              <a:t>Define Typical Speed</a:t>
            </a:r>
            <a:endParaRPr lang="zh-TW" altLang="en-US" sz="2700" b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Montserrat" pitchFamily="2" charset="0"/>
              </a:rPr>
              <a:t>Introduction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內容版面配置區 1"/>
          <p:cNvSpPr txBox="1">
            <a:spLocks/>
          </p:cNvSpPr>
          <p:nvPr/>
        </p:nvSpPr>
        <p:spPr>
          <a:xfrm>
            <a:off x="269268" y="1203598"/>
            <a:ext cx="86409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Montserrat" pitchFamily="2" charset="0"/>
              </a:rPr>
              <a:t>      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</a:rPr>
              <a:t>Speed (%) is renamed 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</a:rPr>
              <a:t>to Percentage </a:t>
            </a:r>
            <a:r>
              <a:rPr lang="en-US" altLang="zh-TW" sz="1600" dirty="0">
                <a:solidFill>
                  <a:srgbClr val="000000"/>
                </a:solidFill>
                <a:latin typeface="Montserrat" pitchFamily="2" charset="0"/>
              </a:rPr>
              <a:t>of Typical Speed</a:t>
            </a: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</a:rPr>
              <a:t>.</a:t>
            </a:r>
            <a:endParaRPr lang="en-US" altLang="zh-TW" sz="1600" dirty="0" smtClean="0">
              <a:latin typeface="Montserrat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Montserrat" pitchFamily="2" charset="0"/>
              </a:rPr>
              <a:t>       </a:t>
            </a:r>
            <a:r>
              <a:rPr lang="en-US" altLang="zh-TW" sz="1600" dirty="0" smtClean="0">
                <a:latin typeface="Montserrat" pitchFamily="2" charset="0"/>
                <a:ea typeface="微軟正黑體" panose="020B0604030504040204" pitchFamily="34" charset="-120"/>
              </a:rPr>
              <a:t>TM all series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1600" dirty="0" smtClean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600" dirty="0" smtClean="0">
              <a:latin typeface="Montserrat" pitchFamily="2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>
                <a:latin typeface="Montserrat" pitchFamily="2" charset="0"/>
              </a:rPr>
              <a:t>Before and After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329" y="1131590"/>
            <a:ext cx="2639545" cy="275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文字方塊 54"/>
          <p:cNvSpPr txBox="1"/>
          <p:nvPr/>
        </p:nvSpPr>
        <p:spPr>
          <a:xfrm>
            <a:off x="323528" y="1425548"/>
            <a:ext cx="2279773" cy="26961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rgbClr val="000000"/>
                </a:solidFill>
                <a:latin typeface="Montserrat" pitchFamily="2" charset="0"/>
              </a:rPr>
              <a:t>Available range of </a:t>
            </a:r>
            <a:r>
              <a:rPr lang="en-US" altLang="zh-TW" b="1" dirty="0" smtClean="0">
                <a:solidFill>
                  <a:srgbClr val="000000"/>
                </a:solidFill>
                <a:latin typeface="Montserrat" pitchFamily="2" charset="0"/>
              </a:rPr>
              <a:t>ABS</a:t>
            </a:r>
            <a:r>
              <a:rPr lang="en-US" altLang="zh-TW" dirty="0" smtClean="0">
                <a:solidFill>
                  <a:srgbClr val="000000"/>
                </a:solidFill>
                <a:latin typeface="Montserrat" pitchFamily="2" charset="0"/>
              </a:rPr>
              <a:t> velocity broadens from 0 to 4500 mm/s.</a:t>
            </a: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rgbClr val="000000"/>
                </a:solidFill>
                <a:latin typeface="Montserrat" pitchFamily="2" charset="0"/>
              </a:rPr>
              <a:t>Available </a:t>
            </a:r>
            <a:r>
              <a:rPr lang="en-US" altLang="zh-TW" b="1" dirty="0" smtClean="0">
                <a:solidFill>
                  <a:srgbClr val="000000"/>
                </a:solidFill>
                <a:latin typeface="Montserrat" pitchFamily="2" charset="0"/>
              </a:rPr>
              <a:t>ABS</a:t>
            </a:r>
            <a:r>
              <a:rPr lang="en-US" altLang="zh-TW" dirty="0" smtClean="0">
                <a:solidFill>
                  <a:srgbClr val="000000"/>
                </a:solidFill>
                <a:latin typeface="Montserrat" pitchFamily="2" charset="0"/>
              </a:rPr>
              <a:t> time to top speed broadens from 1500 to 9999 </a:t>
            </a:r>
            <a:r>
              <a:rPr lang="en-US" altLang="zh-TW" dirty="0" err="1" smtClean="0">
                <a:solidFill>
                  <a:srgbClr val="000000"/>
                </a:solidFill>
                <a:latin typeface="Montserrat" pitchFamily="2" charset="0"/>
              </a:rPr>
              <a:t>ms.</a:t>
            </a:r>
            <a:endParaRPr lang="zh-TW" altLang="en-US" dirty="0">
              <a:solidFill>
                <a:srgbClr val="000000"/>
              </a:solidFill>
              <a:latin typeface="Montserrat" pitchFamily="2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16216" y="1563638"/>
            <a:ext cx="129614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37588"/>
            <a:ext cx="2736304" cy="290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矩形 57"/>
          <p:cNvSpPr/>
          <p:nvPr/>
        </p:nvSpPr>
        <p:spPr>
          <a:xfrm>
            <a:off x="3059832" y="1635646"/>
            <a:ext cx="129614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5724128" y="2506595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2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F24069-10F3-45E9-9C25-B839F4F279D2}"/>
</file>

<file path=customXml/itemProps2.xml><?xml version="1.0" encoding="utf-8"?>
<ds:datastoreItem xmlns:ds="http://schemas.openxmlformats.org/officeDocument/2006/customXml" ds:itemID="{8112F7F1-A94C-41AF-90B4-C1E93E035687}"/>
</file>

<file path=customXml/itemProps3.xml><?xml version="1.0" encoding="utf-8"?>
<ds:datastoreItem xmlns:ds="http://schemas.openxmlformats.org/officeDocument/2006/customXml" ds:itemID="{9142CA1C-4C8B-44B7-9FDE-5755D5E75A7C}"/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59</Words>
  <Application>Microsoft Office PowerPoint</Application>
  <PresentationFormat>如螢幕大小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Introduction</vt:lpstr>
      <vt:lpstr>Before and After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Steven.Yueh 樂建鈾</cp:lastModifiedBy>
  <cp:revision>82</cp:revision>
  <dcterms:created xsi:type="dcterms:W3CDTF">2018-08-09T05:52:04Z</dcterms:created>
  <dcterms:modified xsi:type="dcterms:W3CDTF">2019-05-06T08:07:55Z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