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256" r:id="rId2"/>
    <p:sldId id="422" r:id="rId3"/>
    <p:sldId id="423" r:id="rId4"/>
    <p:sldId id="424" r:id="rId5"/>
    <p:sldId id="259" r:id="rId6"/>
  </p:sldIdLst>
  <p:sldSz cx="9144000" cy="5143500" type="screen16x9"/>
  <p:notesSz cx="6858000" cy="9144000"/>
  <p:defaultTextStyle>
    <a:defPPr>
      <a:defRPr lang="zh-TW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66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6" autoAdjust="0"/>
    <p:restoredTop sz="71555" autoAdjust="0"/>
  </p:normalViewPr>
  <p:slideViewPr>
    <p:cSldViewPr snapToGrid="0">
      <p:cViewPr varScale="1">
        <p:scale>
          <a:sx n="92" d="100"/>
          <a:sy n="92" d="100"/>
        </p:scale>
        <p:origin x="132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-365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97A5-9B55-491B-B709-2A11FD36BDAE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74E12-60FA-4003-96BA-40944A00A3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303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AD2AB-9303-4011-A60D-96FE412A100F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897D-0A92-4C6B-AD44-AADD90058C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26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97D-0A92-4C6B-AD44-AADD90058C8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50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97D-0A92-4C6B-AD44-AADD90058C8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642" y="470964"/>
            <a:ext cx="1080000" cy="86589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文字方塊 10"/>
          <p:cNvSpPr txBox="1"/>
          <p:nvPr userDrawn="1"/>
        </p:nvSpPr>
        <p:spPr>
          <a:xfrm>
            <a:off x="0" y="4341757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Helvetica"/>
              </a:rPr>
              <a:t>A </a:t>
            </a:r>
            <a:r>
              <a:rPr lang="en-US" altLang="zh-TW" sz="1000" dirty="0">
                <a:solidFill>
                  <a:srgbClr val="5B5B5B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203567" y="4078509"/>
            <a:ext cx="2304992" cy="248046"/>
          </a:xfrm>
          <a:prstGeom prst="rect">
            <a:avLst/>
          </a:prstGeom>
        </p:spPr>
      </p:pic>
      <p:cxnSp>
        <p:nvCxnSpPr>
          <p:cNvPr id="14" name="直線接點 13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 userDrawn="1"/>
        </p:nvSpPr>
        <p:spPr>
          <a:xfrm>
            <a:off x="2872759" y="2006574"/>
            <a:ext cx="627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+mj-ea"/>
                <a:ea typeface="+mj-ea"/>
                <a:cs typeface="Arial Unicode MS" panose="020B0604020202020204" pitchFamily="34" charset="-120"/>
              </a:rPr>
              <a:t>     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64133" y="1608936"/>
            <a:ext cx="5184576" cy="85725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43048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1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9171312" cy="22860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5" name="直線接點 4"/>
          <p:cNvCxnSpPr/>
          <p:nvPr userDrawn="1"/>
        </p:nvCxnSpPr>
        <p:spPr>
          <a:xfrm>
            <a:off x="2843236" y="2466186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51862" y="1606768"/>
            <a:ext cx="5338936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92D050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26960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="" xmlns:a16="http://schemas.microsoft.com/office/drawing/2014/main" id="{1E32262B-4A25-4618-8658-3A555C147441}"/>
              </a:ext>
            </a:extLst>
          </p:cNvPr>
          <p:cNvCxnSpPr/>
          <p:nvPr userDrawn="1"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14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604448" y="4856799"/>
            <a:ext cx="517401" cy="2867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6560"/>
            <a:ext cx="8229600" cy="857250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cxnSp>
        <p:nvCxnSpPr>
          <p:cNvPr id="5" name="直線接點 4">
            <a:extLst>
              <a:ext uri="{FF2B5EF4-FFF2-40B4-BE49-F238E27FC236}">
                <a16:creationId xmlns="" xmlns:a16="http://schemas.microsoft.com/office/drawing/2014/main" id="{1E32262B-4A25-4618-8658-3A555C147441}"/>
              </a:ext>
            </a:extLst>
          </p:cNvPr>
          <p:cNvCxnSpPr/>
          <p:nvPr userDrawn="1"/>
        </p:nvCxnSpPr>
        <p:spPr>
          <a:xfrm>
            <a:off x="323528" y="699542"/>
            <a:ext cx="853244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573" y="1610855"/>
            <a:ext cx="2494299" cy="168697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1063"/>
            <a:ext cx="9144000" cy="170537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872" y="622343"/>
            <a:ext cx="2078978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7" y="2419124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E0B6-8D3F-455C-B0F4-F9DDF76168B5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4E0C-6013-4231-AAD9-2C6405C99F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73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44702"/>
            <a:ext cx="7886700" cy="994172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171450" indent="-171450">
              <a:buFont typeface="Wingdings" panose="05000000000000000000" pitchFamily="2" charset="2"/>
              <a:buChar char="Ø"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514350" indent="-171450">
              <a:buFont typeface="Wingdings" panose="05000000000000000000" pitchFamily="2" charset="2"/>
              <a:buChar char="Ø"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857250" indent="-171450">
              <a:buFont typeface="Wingdings" panose="05000000000000000000" pitchFamily="2" charset="2"/>
              <a:buChar char="Ø"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200150" indent="-171450">
              <a:buFont typeface="Wingdings" panose="05000000000000000000" pitchFamily="2" charset="2"/>
              <a:buChar char="Ø"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1543050" indent="-171450">
              <a:buFont typeface="Wingdings" panose="05000000000000000000" pitchFamily="2" charset="2"/>
              <a:buChar char="Ø"/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E0B6-8D3F-455C-B0F4-F9DDF76168B5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4E0C-6013-4231-AAD9-2C6405C99F5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直線接點 8"/>
          <p:cNvCxnSpPr/>
          <p:nvPr userDrawn="1"/>
        </p:nvCxnSpPr>
        <p:spPr>
          <a:xfrm>
            <a:off x="251520" y="704695"/>
            <a:ext cx="8784976" cy="0"/>
          </a:xfrm>
          <a:prstGeom prst="line">
            <a:avLst/>
          </a:prstGeom>
          <a:ln w="63500" cmpd="thickThin">
            <a:solidFill>
              <a:srgbClr val="99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 userDrawn="1"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11" name="群組 10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14" name="image1.png"/>
              <p:cNvPicPr>
                <a:picLocks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5" name="矩形 14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2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</a:rPr>
                <a:t> </a:t>
              </a:r>
              <a:r>
                <a:rPr sz="1000" dirty="0">
                  <a:solidFill>
                    <a:schemeClr val="bg1"/>
                  </a:solidFill>
                </a:rPr>
                <a:t> </a:t>
              </a:r>
            </a:p>
          </p:txBody>
        </p:sp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033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E0B6-8D3F-455C-B0F4-F9DDF76168B5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4E0C-6013-4231-AAD9-2C6405C99F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81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E03E0B6-8D3F-455C-B0F4-F9DDF76168B5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4E0C-6013-4231-AAD9-2C6405C99F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16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群組 33"/>
          <p:cNvGrpSpPr/>
          <p:nvPr userDrawn="1"/>
        </p:nvGrpSpPr>
        <p:grpSpPr>
          <a:xfrm>
            <a:off x="0" y="4669323"/>
            <a:ext cx="9144000" cy="468000"/>
            <a:chOff x="0" y="5257798"/>
            <a:chExt cx="9144000" cy="468000"/>
          </a:xfrm>
        </p:grpSpPr>
        <p:grpSp>
          <p:nvGrpSpPr>
            <p:cNvPr id="35" name="群組 3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38" name="image1.png"/>
              <p:cNvPicPr>
                <a:picLocks/>
              </p:cNvPicPr>
              <p:nvPr/>
            </p:nvPicPr>
            <p:blipFill>
              <a:blip r:embed="rId11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39" name="矩形 3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sz="1000" dirty="0">
                  <a:solidFill>
                    <a:schemeClr val="bg1"/>
                  </a:solidFill>
                </a:rPr>
                <a:t>Confidential </a:t>
              </a: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970F-FEB6-4E4C-9258-D60FE6E5A1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85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69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572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" name="群組 5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7" name="群組 6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10" name="image1.png"/>
              <p:cNvPicPr>
                <a:picLocks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11" name="矩形 10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8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pic>
        <p:nvPicPr>
          <p:cNvPr id="13" name="image3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709" y="678722"/>
            <a:ext cx="720000" cy="577264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文字方塊 13"/>
          <p:cNvSpPr txBox="1"/>
          <p:nvPr/>
        </p:nvSpPr>
        <p:spPr>
          <a:xfrm>
            <a:off x="122731" y="4397611"/>
            <a:ext cx="4224049" cy="2462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0" u="none" strike="noStrike" cap="none" spc="0" normalizeH="0" baseline="0" dirty="0">
                <a:ln>
                  <a:noFill/>
                </a:ln>
                <a:solidFill>
                  <a:srgbClr val="5B5B5B"/>
                </a:solidFill>
                <a:effectLst/>
                <a:uFillTx/>
                <a:latin typeface="+mj-ea"/>
                <a:ea typeface="+mj-ea"/>
                <a:sym typeface="Helvetica"/>
              </a:rPr>
              <a:t>A </a:t>
            </a:r>
            <a:r>
              <a:rPr lang="en-US" altLang="zh-TW" sz="1000" dirty="0">
                <a:solidFill>
                  <a:srgbClr val="5B5B5B"/>
                </a:solidFill>
                <a:latin typeface="+mj-ea"/>
                <a:ea typeface="+mj-ea"/>
              </a:rPr>
              <a:t>leading company in collaborative robot and vision technologies.</a:t>
            </a:r>
            <a:endParaRPr kumimoji="0" lang="zh-TW" altLang="en-US" sz="1000" b="0" i="0" u="none" strike="noStrike" cap="none" spc="0" normalizeH="0" baseline="0" dirty="0">
              <a:ln>
                <a:noFill/>
              </a:ln>
              <a:solidFill>
                <a:srgbClr val="5B5B5B"/>
              </a:solidFill>
              <a:effectLst/>
              <a:uFillTx/>
              <a:latin typeface="+mj-ea"/>
              <a:ea typeface="+mj-ea"/>
              <a:sym typeface="Helvetic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400"/>
          <a:stretch/>
        </p:blipFill>
        <p:spPr>
          <a:xfrm>
            <a:off x="183605" y="4149565"/>
            <a:ext cx="2304992" cy="248046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2801323" y="2185355"/>
            <a:ext cx="3469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>
                <a:solidFill>
                  <a:srgbClr val="78BE20"/>
                </a:solidFill>
                <a:latin typeface="+mj-ea"/>
                <a:ea typeface="+mj-ea"/>
              </a:rPr>
              <a:t>TECHMAN ROBOT</a:t>
            </a:r>
            <a:endParaRPr lang="zh-TW" altLang="en-US" sz="2800" b="1" dirty="0">
              <a:solidFill>
                <a:srgbClr val="78BE20"/>
              </a:solidFill>
              <a:latin typeface="+mj-ea"/>
              <a:ea typeface="+mj-ea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2771800" y="2644967"/>
            <a:ext cx="6372200" cy="0"/>
          </a:xfrm>
          <a:prstGeom prst="line">
            <a:avLst/>
          </a:prstGeom>
          <a:ln w="12700">
            <a:solidFill>
              <a:srgbClr val="78BE2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4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5" name="群組 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8" name="image1.png"/>
              <p:cNvPicPr>
                <a:picLocks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9" name="矩形 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  <p:sp>
        <p:nvSpPr>
          <p:cNvPr id="10" name="標題 9">
            <a:extLst>
              <a:ext uri="{FF2B5EF4-FFF2-40B4-BE49-F238E27FC236}">
                <a16:creationId xmlns="" xmlns:a16="http://schemas.microsoft.com/office/drawing/2014/main" id="{F33E9988-6444-4DF6-A4D9-CF131D75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78BE20"/>
                </a:solidFill>
              </a:rPr>
              <a:t>Add UI languages (TRI)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67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+mj-ea"/>
              </a:rPr>
              <a:t>Outline</a:t>
            </a:r>
            <a:endParaRPr lang="zh-TW" altLang="en-US" b="1" dirty="0">
              <a:ea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57200" y="841355"/>
            <a:ext cx="8229600" cy="33940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C00000"/>
                </a:solidFill>
                <a:latin typeface="+mn-lt"/>
              </a:rPr>
              <a:t> Purpose </a:t>
            </a:r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zh-TW" altLang="en-US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zh-TW" altLang="en-US" sz="2000" dirty="0" smtClean="0">
                <a:solidFill>
                  <a:srgbClr val="000000"/>
                </a:solidFill>
                <a:latin typeface="+mn-lt"/>
              </a:rPr>
              <a:t>     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</a:rPr>
              <a:t>Add </a:t>
            </a:r>
            <a:r>
              <a:rPr lang="en-US" altLang="zh-TW" sz="2000" dirty="0">
                <a:solidFill>
                  <a:srgbClr val="000000"/>
                </a:solidFill>
                <a:latin typeface="+mn-lt"/>
              </a:rPr>
              <a:t>7 more E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</a:rPr>
              <a:t>uropean </a:t>
            </a:r>
            <a:r>
              <a:rPr lang="en-US" altLang="zh-TW" sz="2000" dirty="0">
                <a:solidFill>
                  <a:srgbClr val="000000"/>
                </a:solidFill>
                <a:latin typeface="+mn-lt"/>
              </a:rPr>
              <a:t>languages for 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</a:rPr>
              <a:t>HMI: Nederland(NL</a:t>
            </a:r>
            <a:r>
              <a:rPr lang="en-US" altLang="zh-TW" sz="2000" dirty="0">
                <a:solidFill>
                  <a:srgbClr val="000000"/>
                </a:solidFill>
                <a:latin typeface="+mn-lt"/>
              </a:rPr>
              <a:t>) / Denmark(DK) / Czech(CZ) / Romania(RO) / Hungarian(HU) / Turkish(TR) / Portugal (</a:t>
            </a:r>
            <a:r>
              <a:rPr lang="en-US" altLang="zh-TW" sz="2000" dirty="0" smtClean="0">
                <a:solidFill>
                  <a:srgbClr val="000000"/>
                </a:solidFill>
                <a:latin typeface="+mn-lt"/>
              </a:rPr>
              <a:t>PT)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C00000"/>
                </a:solidFill>
                <a:latin typeface="+mn-lt"/>
              </a:rPr>
              <a:t> Equipment</a:t>
            </a:r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lt"/>
                <a:cs typeface="Calibri" panose="020F0502020204030204" pitchFamily="34" charset="0"/>
              </a:rPr>
              <a:t>	TM5 </a:t>
            </a:r>
            <a:r>
              <a:rPr lang="en-US" altLang="zh-TW" sz="2000" dirty="0">
                <a:latin typeface="+mn-lt"/>
                <a:cs typeface="Calibri" panose="020F0502020204030204" pitchFamily="34" charset="0"/>
              </a:rPr>
              <a:t>/ TM12 /</a:t>
            </a:r>
            <a:r>
              <a:rPr lang="en-US" altLang="zh-TW" sz="2000" dirty="0" smtClean="0">
                <a:latin typeface="+mn-lt"/>
                <a:cs typeface="Calibri" panose="020F0502020204030204" pitchFamily="34" charset="0"/>
              </a:rPr>
              <a:t>TM14</a:t>
            </a:r>
            <a:endParaRPr lang="en-US" altLang="zh-TW" sz="2000" dirty="0">
              <a:solidFill>
                <a:srgbClr val="C0000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C00000"/>
                </a:solidFill>
                <a:latin typeface="+mn-lt"/>
              </a:rPr>
              <a:t> Function </a:t>
            </a:r>
            <a:r>
              <a:rPr lang="en-US" altLang="zh-TW" sz="2000" dirty="0">
                <a:solidFill>
                  <a:srgbClr val="C00000"/>
                </a:solidFill>
                <a:latin typeface="+mn-lt"/>
              </a:rPr>
              <a:t>operation</a:t>
            </a:r>
            <a:endParaRPr lang="zh-TW" altLang="en-US" sz="20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0" y="4675500"/>
            <a:ext cx="9144000" cy="468000"/>
            <a:chOff x="0" y="5257798"/>
            <a:chExt cx="9144000" cy="468000"/>
          </a:xfrm>
        </p:grpSpPr>
        <p:grpSp>
          <p:nvGrpSpPr>
            <p:cNvPr id="5" name="群組 4"/>
            <p:cNvGrpSpPr/>
            <p:nvPr/>
          </p:nvGrpSpPr>
          <p:grpSpPr>
            <a:xfrm>
              <a:off x="0" y="5257798"/>
              <a:ext cx="9144000" cy="468000"/>
              <a:chOff x="0" y="5257798"/>
              <a:chExt cx="9144000" cy="468000"/>
            </a:xfrm>
          </p:grpSpPr>
          <p:pic>
            <p:nvPicPr>
              <p:cNvPr id="8" name="image1.png"/>
              <p:cNvPicPr>
                <a:picLocks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0" y="5257798"/>
                <a:ext cx="9144000" cy="468000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9" name="矩形 8"/>
              <p:cNvSpPr/>
              <p:nvPr/>
            </p:nvSpPr>
            <p:spPr>
              <a:xfrm>
                <a:off x="0" y="5257798"/>
                <a:ext cx="9144000" cy="468000"/>
              </a:xfrm>
              <a:prstGeom prst="rect">
                <a:avLst/>
              </a:prstGeom>
              <a:solidFill>
                <a:srgbClr val="003948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latin typeface="+mj-ea"/>
                  <a:ea typeface="+mj-ea"/>
                </a:endParaRPr>
              </a:p>
            </p:txBody>
          </p:sp>
        </p:grpSp>
        <p:sp>
          <p:nvSpPr>
            <p:cNvPr id="6" name="Shape 4"/>
            <p:cNvSpPr/>
            <p:nvPr/>
          </p:nvSpPr>
          <p:spPr>
            <a:xfrm>
              <a:off x="3124200" y="5414854"/>
              <a:ext cx="2895600" cy="15388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lIns="0" tIns="0" rIns="0" bIns="0" anchor="ctr">
              <a:spAutoFit/>
            </a:bodyPr>
            <a:lstStyle>
              <a:lvl1pPr algn="ctr">
                <a:defRPr sz="1200" b="1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rPr lang="zh-TW" altLang="en-US"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  <a:r>
                <a:rPr sz="1000" dirty="0">
                  <a:solidFill>
                    <a:schemeClr val="bg1"/>
                  </a:solidFill>
                  <a:latin typeface="+mj-ea"/>
                  <a:ea typeface="+mj-ea"/>
                </a:rPr>
                <a:t> </a:t>
              </a:r>
            </a:p>
          </p:txBody>
        </p:sp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709" y="5419798"/>
              <a:ext cx="1909672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78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+mj-ea"/>
              </a:rPr>
              <a:t>Function Operation</a:t>
            </a:r>
            <a:endParaRPr lang="zh-TW" altLang="en-US" dirty="0">
              <a:ea typeface="+mj-ea"/>
            </a:endParaRPr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08" y="885825"/>
            <a:ext cx="6574067" cy="369791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053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2596" y="187125"/>
            <a:ext cx="2798809" cy="189292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916"/>
          <a:stretch/>
        </p:blipFill>
        <p:spPr>
          <a:xfrm>
            <a:off x="1" y="3438128"/>
            <a:ext cx="9144000" cy="1705372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9958" y="1938970"/>
            <a:ext cx="1744085" cy="42286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4046" y="2946009"/>
            <a:ext cx="3015908" cy="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152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Montserrat"/>
        <a:ea typeface="微軟正黑體"/>
        <a:cs typeface=""/>
      </a:majorFont>
      <a:minorFont>
        <a:latin typeface="Montserrat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E38E289563E44813047482887AFC0" ma:contentTypeVersion="10" ma:contentTypeDescription="Create a new document." ma:contentTypeScope="" ma:versionID="fd559200edac0e70afbfdc5d4bf3c5d0">
  <xsd:schema xmlns:xsd="http://www.w3.org/2001/XMLSchema" xmlns:xs="http://www.w3.org/2001/XMLSchema" xmlns:p="http://schemas.microsoft.com/office/2006/metadata/properties" xmlns:ns2="37f044d9-c221-438f-aa9e-01cf4efadde3" targetNamespace="http://schemas.microsoft.com/office/2006/metadata/properties" ma:root="true" ma:fieldsID="6db7a51b74ce38b3c94072902ae71db2" ns2:_="">
    <xsd:import namespace="37f044d9-c221-438f-aa9e-01cf4efad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044d9-c221-438f-aa9e-01cf4efad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B6BA41-2524-4C00-8049-49AEC8604592}"/>
</file>

<file path=customXml/itemProps2.xml><?xml version="1.0" encoding="utf-8"?>
<ds:datastoreItem xmlns:ds="http://schemas.openxmlformats.org/officeDocument/2006/customXml" ds:itemID="{039D5FF9-A3D2-4484-A404-7F4E256F3C3E}"/>
</file>

<file path=customXml/itemProps3.xml><?xml version="1.0" encoding="utf-8"?>
<ds:datastoreItem xmlns:ds="http://schemas.openxmlformats.org/officeDocument/2006/customXml" ds:itemID="{FC69222E-0DB1-4EE7-AD2C-11B40D875F0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5023</TotalTime>
  <Words>61</Words>
  <Application>Microsoft Office PowerPoint</Application>
  <PresentationFormat>如螢幕大小 (16:9)</PresentationFormat>
  <Paragraphs>15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5" baseType="lpstr">
      <vt:lpstr>Arial Unicode MS</vt:lpstr>
      <vt:lpstr>Microsoft JhengHei</vt:lpstr>
      <vt:lpstr>Microsoft JhengHei</vt:lpstr>
      <vt:lpstr>新細明體</vt:lpstr>
      <vt:lpstr>Arial</vt:lpstr>
      <vt:lpstr>Calibri</vt:lpstr>
      <vt:lpstr>Helvetica</vt:lpstr>
      <vt:lpstr>Montserrat</vt:lpstr>
      <vt:lpstr>Wingdings</vt:lpstr>
      <vt:lpstr>1_Office 佈景主題</vt:lpstr>
      <vt:lpstr>PowerPoint 簡報</vt:lpstr>
      <vt:lpstr>Add UI languages (TRI)</vt:lpstr>
      <vt:lpstr>Outline</vt:lpstr>
      <vt:lpstr>Function Operation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Elton.Lai 賴柏存</dc:creator>
  <cp:lastModifiedBy>Davis.Wang王昊愷</cp:lastModifiedBy>
  <cp:revision>209</cp:revision>
  <dcterms:created xsi:type="dcterms:W3CDTF">2018-08-09T06:45:54Z</dcterms:created>
  <dcterms:modified xsi:type="dcterms:W3CDTF">2019-06-05T08:54:50Z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0x010100DE8E38E289563E44813047482887AFC0</vt:lpwstr>
  </property>
</Properties>
</file>